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91" r:id="rId1"/>
  </p:sldMasterIdLst>
  <p:notesMasterIdLst>
    <p:notesMasterId r:id="rId37"/>
  </p:notesMasterIdLst>
  <p:sldIdLst>
    <p:sldId id="264" r:id="rId2"/>
    <p:sldId id="327" r:id="rId3"/>
    <p:sldId id="268" r:id="rId4"/>
    <p:sldId id="269" r:id="rId5"/>
    <p:sldId id="276" r:id="rId6"/>
    <p:sldId id="266" r:id="rId7"/>
    <p:sldId id="271" r:id="rId8"/>
    <p:sldId id="289" r:id="rId9"/>
    <p:sldId id="265" r:id="rId10"/>
    <p:sldId id="267" r:id="rId11"/>
    <p:sldId id="277" r:id="rId12"/>
    <p:sldId id="318" r:id="rId13"/>
    <p:sldId id="319" r:id="rId14"/>
    <p:sldId id="320" r:id="rId15"/>
    <p:sldId id="321" r:id="rId16"/>
    <p:sldId id="322" r:id="rId17"/>
    <p:sldId id="323" r:id="rId18"/>
    <p:sldId id="324" r:id="rId19"/>
    <p:sldId id="325" r:id="rId20"/>
    <p:sldId id="326" r:id="rId21"/>
    <p:sldId id="278" r:id="rId22"/>
    <p:sldId id="305" r:id="rId23"/>
    <p:sldId id="306" r:id="rId24"/>
    <p:sldId id="307" r:id="rId25"/>
    <p:sldId id="308" r:id="rId26"/>
    <p:sldId id="309" r:id="rId27"/>
    <p:sldId id="310" r:id="rId28"/>
    <p:sldId id="311" r:id="rId29"/>
    <p:sldId id="312" r:id="rId30"/>
    <p:sldId id="313" r:id="rId31"/>
    <p:sldId id="314" r:id="rId32"/>
    <p:sldId id="315" r:id="rId33"/>
    <p:sldId id="300" r:id="rId34"/>
    <p:sldId id="316" r:id="rId35"/>
    <p:sldId id="317"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62" autoAdjust="0"/>
    <p:restoredTop sz="94660"/>
  </p:normalViewPr>
  <p:slideViewPr>
    <p:cSldViewPr snapToGrid="0">
      <p:cViewPr varScale="1">
        <p:scale>
          <a:sx n="82" d="100"/>
          <a:sy n="82" d="100"/>
        </p:scale>
        <p:origin x="672"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43822B3-7B15-461B-8BF9-D763BF6E1557}" type="datetimeFigureOut">
              <a:rPr lang="en-CA" smtClean="0"/>
              <a:t>2023-12-04</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1CE7D3A-8C58-4F90-B008-B0B87A6571DA}" type="slidenum">
              <a:rPr lang="en-CA" smtClean="0"/>
              <a:t>‹#›</a:t>
            </a:fld>
            <a:endParaRPr lang="en-CA"/>
          </a:p>
        </p:txBody>
      </p:sp>
    </p:spTree>
    <p:extLst>
      <p:ext uri="{BB962C8B-B14F-4D97-AF65-F5344CB8AC3E}">
        <p14:creationId xmlns:p14="http://schemas.microsoft.com/office/powerpoint/2010/main" val="29515386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73292A-80EF-49D6-84D1-97B364C2FF9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762533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73292A-80EF-49D6-84D1-97B364C2FF9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336573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55999A-8037-AEBC-9886-CEA475C4D94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B9A9E5C1-D193-7585-F16C-D693222B89D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B6EF37DD-82D1-CC70-0ACE-F71E30A25606}"/>
              </a:ext>
            </a:extLst>
          </p:cNvPr>
          <p:cNvSpPr>
            <a:spLocks noGrp="1"/>
          </p:cNvSpPr>
          <p:nvPr>
            <p:ph type="dt" sz="half" idx="10"/>
          </p:nvPr>
        </p:nvSpPr>
        <p:spPr/>
        <p:txBody>
          <a:bodyPr/>
          <a:lstStyle/>
          <a:p>
            <a:fld id="{79C5A860-F335-4252-AA00-24FB67ED2982}" type="datetime1">
              <a:rPr lang="en-US" smtClean="0"/>
              <a:t>12/4/2023</a:t>
            </a:fld>
            <a:endParaRPr lang="en-US"/>
          </a:p>
        </p:txBody>
      </p:sp>
      <p:sp>
        <p:nvSpPr>
          <p:cNvPr id="5" name="Footer Placeholder 4">
            <a:extLst>
              <a:ext uri="{FF2B5EF4-FFF2-40B4-BE49-F238E27FC236}">
                <a16:creationId xmlns:a16="http://schemas.microsoft.com/office/drawing/2014/main" id="{68784EE1-8480-413C-4D0B-C5D97A0DF8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F68EE6E-80B1-86F2-526F-244DA68A8CB2}"/>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22580147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D20BFF-B491-2ED3-D366-F36FE5AFC7E0}"/>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11877097-BC84-8FCA-1C31-3E5098F2AF2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05D2D5DA-12A0-4E1B-2399-379C81D06662}"/>
              </a:ext>
            </a:extLst>
          </p:cNvPr>
          <p:cNvSpPr>
            <a:spLocks noGrp="1"/>
          </p:cNvSpPr>
          <p:nvPr>
            <p:ph type="dt" sz="half" idx="10"/>
          </p:nvPr>
        </p:nvSpPr>
        <p:spPr/>
        <p:txBody>
          <a:bodyPr/>
          <a:lstStyle/>
          <a:p>
            <a:fld id="{46AB1048-0047-48CA-88BA-D69B470942CF}" type="datetime1">
              <a:rPr lang="en-US" smtClean="0"/>
              <a:t>12/4/2023</a:t>
            </a:fld>
            <a:endParaRPr lang="en-US"/>
          </a:p>
        </p:txBody>
      </p:sp>
      <p:sp>
        <p:nvSpPr>
          <p:cNvPr id="5" name="Footer Placeholder 4">
            <a:extLst>
              <a:ext uri="{FF2B5EF4-FFF2-40B4-BE49-F238E27FC236}">
                <a16:creationId xmlns:a16="http://schemas.microsoft.com/office/drawing/2014/main" id="{D7637E69-7130-B642-04DF-5EBEA0448F1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0763EB2-D1F3-9191-1273-BB1E8841DACC}"/>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37346904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B7193E0-9FE0-8762-8781-9629379E435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F31DF4EE-9354-03EA-AA51-5FD182AE875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F6E52EA6-33AD-6947-326C-52ACC5070717}"/>
              </a:ext>
            </a:extLst>
          </p:cNvPr>
          <p:cNvSpPr>
            <a:spLocks noGrp="1"/>
          </p:cNvSpPr>
          <p:nvPr>
            <p:ph type="dt" sz="half" idx="10"/>
          </p:nvPr>
        </p:nvSpPr>
        <p:spPr/>
        <p:txBody>
          <a:bodyPr/>
          <a:lstStyle/>
          <a:p>
            <a:fld id="{5BD83879-648C-49A9-81A2-0EF5946532D0}" type="datetime1">
              <a:rPr lang="en-US" smtClean="0"/>
              <a:t>12/4/2023</a:t>
            </a:fld>
            <a:endParaRPr lang="en-US"/>
          </a:p>
        </p:txBody>
      </p:sp>
      <p:sp>
        <p:nvSpPr>
          <p:cNvPr id="5" name="Footer Placeholder 4">
            <a:extLst>
              <a:ext uri="{FF2B5EF4-FFF2-40B4-BE49-F238E27FC236}">
                <a16:creationId xmlns:a16="http://schemas.microsoft.com/office/drawing/2014/main" id="{3E2F7EDC-A2A9-171F-11BB-83E0E8E98B2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6DCD29C-4D53-D551-A25F-2E098F9E41BD}"/>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38619913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4271D5-316A-7106-87BD-38B0AE8FB9CC}"/>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2FC29016-C064-C67F-215D-A25BB8125A6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4F90AE80-EA48-0E59-8C59-7563F9AC5567}"/>
              </a:ext>
            </a:extLst>
          </p:cNvPr>
          <p:cNvSpPr>
            <a:spLocks noGrp="1"/>
          </p:cNvSpPr>
          <p:nvPr>
            <p:ph type="dt" sz="half" idx="10"/>
          </p:nvPr>
        </p:nvSpPr>
        <p:spPr/>
        <p:txBody>
          <a:bodyPr/>
          <a:lstStyle/>
          <a:p>
            <a:fld id="{D04BC802-30E3-4658-9CCA-F873646FEC67}" type="datetime1">
              <a:rPr lang="en-US" smtClean="0"/>
              <a:t>12/4/2023</a:t>
            </a:fld>
            <a:endParaRPr lang="en-US"/>
          </a:p>
        </p:txBody>
      </p:sp>
      <p:sp>
        <p:nvSpPr>
          <p:cNvPr id="5" name="Footer Placeholder 4">
            <a:extLst>
              <a:ext uri="{FF2B5EF4-FFF2-40B4-BE49-F238E27FC236}">
                <a16:creationId xmlns:a16="http://schemas.microsoft.com/office/drawing/2014/main" id="{2A06B1BE-9381-0AAA-5FF9-40FCD9A7AE4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77518BF-96F1-4245-D83D-EBCC76C34F58}"/>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18036718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3E86EF-2623-6360-1236-6D4C80B14FF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AD3799BA-58DD-FE22-072D-3BD78D99039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3C5A36F-BD2B-84F3-C1E4-A320674C64EE}"/>
              </a:ext>
            </a:extLst>
          </p:cNvPr>
          <p:cNvSpPr>
            <a:spLocks noGrp="1"/>
          </p:cNvSpPr>
          <p:nvPr>
            <p:ph type="dt" sz="half" idx="10"/>
          </p:nvPr>
        </p:nvSpPr>
        <p:spPr/>
        <p:txBody>
          <a:bodyPr/>
          <a:lstStyle/>
          <a:p>
            <a:fld id="{0AB227A3-19CE-4153-81CE-64EB7AB094B3}" type="datetime1">
              <a:rPr lang="en-US" smtClean="0"/>
              <a:t>12/4/2023</a:t>
            </a:fld>
            <a:endParaRPr lang="en-US"/>
          </a:p>
        </p:txBody>
      </p:sp>
      <p:sp>
        <p:nvSpPr>
          <p:cNvPr id="5" name="Footer Placeholder 4">
            <a:extLst>
              <a:ext uri="{FF2B5EF4-FFF2-40B4-BE49-F238E27FC236}">
                <a16:creationId xmlns:a16="http://schemas.microsoft.com/office/drawing/2014/main" id="{6EAC3983-9D8E-909E-00B1-4AFB4DFA0EA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861A729-E168-AFA4-27DE-440C116DE2FB}"/>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16242537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A758A6-B06A-D3B7-E45D-FAD5023C00CA}"/>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4D542E6B-7D05-42D2-650A-DA894B11C37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2C65270F-EDF4-D3B1-EE94-041C8F434F9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5CDD7AB3-D6C9-9DC1-B00B-078543DD2D88}"/>
              </a:ext>
            </a:extLst>
          </p:cNvPr>
          <p:cNvSpPr>
            <a:spLocks noGrp="1"/>
          </p:cNvSpPr>
          <p:nvPr>
            <p:ph type="dt" sz="half" idx="10"/>
          </p:nvPr>
        </p:nvSpPr>
        <p:spPr/>
        <p:txBody>
          <a:bodyPr/>
          <a:lstStyle/>
          <a:p>
            <a:fld id="{B819A100-10F6-477E-8847-29D479EF1C92}" type="datetime1">
              <a:rPr lang="en-US" smtClean="0"/>
              <a:t>12/4/2023</a:t>
            </a:fld>
            <a:endParaRPr lang="en-US"/>
          </a:p>
        </p:txBody>
      </p:sp>
      <p:sp>
        <p:nvSpPr>
          <p:cNvPr id="6" name="Footer Placeholder 5">
            <a:extLst>
              <a:ext uri="{FF2B5EF4-FFF2-40B4-BE49-F238E27FC236}">
                <a16:creationId xmlns:a16="http://schemas.microsoft.com/office/drawing/2014/main" id="{341E87FF-2D65-C48F-8C75-3B4C1BB1695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FA3F3CE-3FD3-E4FE-98E0-961DD6BF6621}"/>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7602362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B0B609-0B74-5AD8-F032-82F783334EE4}"/>
              </a:ext>
            </a:extLst>
          </p:cNvPr>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69F67505-B2C9-121C-0F6A-8C39A791B71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D9188D3-E8AC-9E2B-2599-D08F2A7E256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AD959263-5748-E6D3-EA51-0E9F1395A97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021196B-A850-54B9-E8C9-4C83FB3D3E9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387C9E9B-8105-A903-779B-30E4DE6F9DF8}"/>
              </a:ext>
            </a:extLst>
          </p:cNvPr>
          <p:cNvSpPr>
            <a:spLocks noGrp="1"/>
          </p:cNvSpPr>
          <p:nvPr>
            <p:ph type="dt" sz="half" idx="10"/>
          </p:nvPr>
        </p:nvSpPr>
        <p:spPr/>
        <p:txBody>
          <a:bodyPr/>
          <a:lstStyle/>
          <a:p>
            <a:fld id="{5DF128AB-198A-495F-8475-FDB360C9873F}" type="datetime1">
              <a:rPr lang="en-US" smtClean="0"/>
              <a:t>12/4/2023</a:t>
            </a:fld>
            <a:endParaRPr lang="en-US"/>
          </a:p>
        </p:txBody>
      </p:sp>
      <p:sp>
        <p:nvSpPr>
          <p:cNvPr id="8" name="Footer Placeholder 7">
            <a:extLst>
              <a:ext uri="{FF2B5EF4-FFF2-40B4-BE49-F238E27FC236}">
                <a16:creationId xmlns:a16="http://schemas.microsoft.com/office/drawing/2014/main" id="{B423BD9B-B734-84F2-C1A9-1B4D72D0B8B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B79ED66-2850-E869-E171-CBDC6F77D4CF}"/>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36034867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728901-4999-FB46-CA56-422A0F166064}"/>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E241E2CC-B45C-C453-E36E-6BE1C9A56C02}"/>
              </a:ext>
            </a:extLst>
          </p:cNvPr>
          <p:cNvSpPr>
            <a:spLocks noGrp="1"/>
          </p:cNvSpPr>
          <p:nvPr>
            <p:ph type="dt" sz="half" idx="10"/>
          </p:nvPr>
        </p:nvSpPr>
        <p:spPr/>
        <p:txBody>
          <a:bodyPr/>
          <a:lstStyle/>
          <a:p>
            <a:fld id="{021A235E-F8FD-479F-9FC7-18BE84110877}" type="datetime1">
              <a:rPr lang="en-US" smtClean="0"/>
              <a:t>12/4/2023</a:t>
            </a:fld>
            <a:endParaRPr lang="en-US"/>
          </a:p>
        </p:txBody>
      </p:sp>
      <p:sp>
        <p:nvSpPr>
          <p:cNvPr id="4" name="Footer Placeholder 3">
            <a:extLst>
              <a:ext uri="{FF2B5EF4-FFF2-40B4-BE49-F238E27FC236}">
                <a16:creationId xmlns:a16="http://schemas.microsoft.com/office/drawing/2014/main" id="{4422859D-1A60-6B5D-2F0F-E5F424F4305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F789B90-9D41-B61F-0883-101E9B66154D}"/>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12061963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00AD7A3-7713-05A1-8199-23C530F2A3E3}"/>
              </a:ext>
            </a:extLst>
          </p:cNvPr>
          <p:cNvSpPr>
            <a:spLocks noGrp="1"/>
          </p:cNvSpPr>
          <p:nvPr>
            <p:ph type="dt" sz="half" idx="10"/>
          </p:nvPr>
        </p:nvSpPr>
        <p:spPr/>
        <p:txBody>
          <a:bodyPr/>
          <a:lstStyle/>
          <a:p>
            <a:fld id="{E890F09B-68DA-462E-9DB4-4C9ADAB8CBCC}" type="datetime1">
              <a:rPr lang="en-US" smtClean="0"/>
              <a:t>12/4/2023</a:t>
            </a:fld>
            <a:endParaRPr lang="en-US"/>
          </a:p>
        </p:txBody>
      </p:sp>
      <p:sp>
        <p:nvSpPr>
          <p:cNvPr id="3" name="Footer Placeholder 2">
            <a:extLst>
              <a:ext uri="{FF2B5EF4-FFF2-40B4-BE49-F238E27FC236}">
                <a16:creationId xmlns:a16="http://schemas.microsoft.com/office/drawing/2014/main" id="{A2F507B6-7E39-F3AA-5404-3F9EBB5F512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A1CA4FE-C960-2814-A95F-A0D0D091718D}"/>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38982209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58EF86-06C4-99F6-184C-B0FC52B7CCC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529E3ECC-E9C4-2F24-983C-B0E654FDB42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E9F8B940-CFED-DD1E-B688-0645E3A79A2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D0193E2-FF90-7D77-5A57-C83ED5BFD157}"/>
              </a:ext>
            </a:extLst>
          </p:cNvPr>
          <p:cNvSpPr>
            <a:spLocks noGrp="1"/>
          </p:cNvSpPr>
          <p:nvPr>
            <p:ph type="dt" sz="half" idx="10"/>
          </p:nvPr>
        </p:nvSpPr>
        <p:spPr/>
        <p:txBody>
          <a:bodyPr/>
          <a:lstStyle/>
          <a:p>
            <a:fld id="{17AC4E36-FABE-47EB-AA7F-C19A93824617}" type="datetime1">
              <a:rPr lang="en-US" smtClean="0"/>
              <a:t>12/4/2023</a:t>
            </a:fld>
            <a:endParaRPr lang="en-US"/>
          </a:p>
        </p:txBody>
      </p:sp>
      <p:sp>
        <p:nvSpPr>
          <p:cNvPr id="6" name="Footer Placeholder 5">
            <a:extLst>
              <a:ext uri="{FF2B5EF4-FFF2-40B4-BE49-F238E27FC236}">
                <a16:creationId xmlns:a16="http://schemas.microsoft.com/office/drawing/2014/main" id="{69FCF433-3D31-0952-5EF3-37F12D3D066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A914E7F-90B3-5C30-F1B1-262C93303DAE}"/>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38029180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24C58D-BA03-62A6-E948-95F768DA3C7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15F5AA37-7D6A-24C4-F1C6-B4440E80404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a:extLst>
              <a:ext uri="{FF2B5EF4-FFF2-40B4-BE49-F238E27FC236}">
                <a16:creationId xmlns:a16="http://schemas.microsoft.com/office/drawing/2014/main" id="{FF0EC199-C2BC-3C0A-E73F-B23C4ACE7DC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532B3B-4F39-C3DB-6B1C-6AADFC435EE0}"/>
              </a:ext>
            </a:extLst>
          </p:cNvPr>
          <p:cNvSpPr>
            <a:spLocks noGrp="1"/>
          </p:cNvSpPr>
          <p:nvPr>
            <p:ph type="dt" sz="half" idx="10"/>
          </p:nvPr>
        </p:nvSpPr>
        <p:spPr/>
        <p:txBody>
          <a:bodyPr/>
          <a:lstStyle/>
          <a:p>
            <a:fld id="{F199CE6B-5DE6-4A2D-B72E-5E8969F9F56F}" type="datetime1">
              <a:rPr lang="en-US" smtClean="0"/>
              <a:t>12/4/2023</a:t>
            </a:fld>
            <a:endParaRPr lang="en-US"/>
          </a:p>
        </p:txBody>
      </p:sp>
      <p:sp>
        <p:nvSpPr>
          <p:cNvPr id="6" name="Footer Placeholder 5">
            <a:extLst>
              <a:ext uri="{FF2B5EF4-FFF2-40B4-BE49-F238E27FC236}">
                <a16:creationId xmlns:a16="http://schemas.microsoft.com/office/drawing/2014/main" id="{39765D00-7B3B-40CD-9D1D-02D28BE194FA}"/>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6626F461-C94D-95BF-6680-136D28588B3D}"/>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39417879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3EAFE5A-151F-41F7-A0FE-E4DD7369B7D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DE3F4BDA-F9A0-5F87-23C8-A377572A9FA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0F14E956-EE70-BBEC-E056-5814DB6584A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481A142-DA77-4A5F-AD1F-14E6C18F0F5F}" type="datetime1">
              <a:rPr lang="en-US" smtClean="0"/>
              <a:t>12/4/2023</a:t>
            </a:fld>
            <a:endParaRPr lang="en-US" dirty="0"/>
          </a:p>
        </p:txBody>
      </p:sp>
      <p:sp>
        <p:nvSpPr>
          <p:cNvPr id="5" name="Footer Placeholder 4">
            <a:extLst>
              <a:ext uri="{FF2B5EF4-FFF2-40B4-BE49-F238E27FC236}">
                <a16:creationId xmlns:a16="http://schemas.microsoft.com/office/drawing/2014/main" id="{66296001-BD9B-2DE1-0834-068D92D8CFE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B9F522B4-BFC8-547B-A257-793DD94B7A4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F646F3F-274D-499B-ABBE-824EB4ABDC3D}" type="slidenum">
              <a:rPr lang="en-US" smtClean="0"/>
              <a:pPr/>
              <a:t>‹#›</a:t>
            </a:fld>
            <a:endParaRPr lang="en-US"/>
          </a:p>
        </p:txBody>
      </p:sp>
    </p:spTree>
    <p:extLst>
      <p:ext uri="{BB962C8B-B14F-4D97-AF65-F5344CB8AC3E}">
        <p14:creationId xmlns:p14="http://schemas.microsoft.com/office/powerpoint/2010/main" val="3386763289"/>
      </p:ext>
    </p:extLst>
  </p:cSld>
  <p:clrMap bg1="lt1" tx1="dk1" bg2="lt2" tx2="dk2" accent1="accent1" accent2="accent2" accent3="accent3" accent4="accent4" accent5="accent5" accent6="accent6" hlink="hlink" folHlink="folHlink"/>
  <p:sldLayoutIdLst>
    <p:sldLayoutId id="2147483892" r:id="rId1"/>
    <p:sldLayoutId id="2147483893" r:id="rId2"/>
    <p:sldLayoutId id="2147483894" r:id="rId3"/>
    <p:sldLayoutId id="2147483895" r:id="rId4"/>
    <p:sldLayoutId id="2147483896" r:id="rId5"/>
    <p:sldLayoutId id="2147483897" r:id="rId6"/>
    <p:sldLayoutId id="2147483898" r:id="rId7"/>
    <p:sldLayoutId id="2147483899" r:id="rId8"/>
    <p:sldLayoutId id="2147483900" r:id="rId9"/>
    <p:sldLayoutId id="2147483901" r:id="rId10"/>
    <p:sldLayoutId id="2147483902"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hyperlink" Target="https://www.publicdomainpictures.net/view-image.php?image=39078&amp;picture=united-states-map-with-flag" TargetMode="External"/></Relationships>
</file>

<file path=ppt/slides/_rels/slide1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kellydeanjolley.com/2012/06/27/philosophical-questions-1/" TargetMode="External"/><Relationship Id="rId2" Type="http://schemas.openxmlformats.org/officeDocument/2006/relationships/image" Target="../media/image12.jp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3.tmp"/><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5.tmp"/><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6.tmp"/><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7.tmp"/><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8.tmp"/><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9.tmp"/><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0.tmp"/><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hyperlink" Target="https://www.publicdomainpictures.net/view-image.php?image=39078&amp;picture=united-states-map-with-flag" TargetMode="External"/><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1.tmp"/><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hyperlink" Target="https://www.flickr.com/photos/pom-angers/47940840741/" TargetMode="External"/><Relationship Id="rId2" Type="http://schemas.openxmlformats.org/officeDocument/2006/relationships/image" Target="../media/image22.jp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3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8" Type="http://schemas.openxmlformats.org/officeDocument/2006/relationships/hyperlink" Target="https://learn.microsoft.com/en-us/power-bi/visuals/power-bi-visualization-influencers?tabs=powerbi-desktop#considerations-and-troubleshooting" TargetMode="External"/><Relationship Id="rId3" Type="http://schemas.openxmlformats.org/officeDocument/2006/relationships/hyperlink" Target="http://insideairbnb.com/get-the-data/" TargetMode="External"/><Relationship Id="rId7" Type="http://schemas.openxmlformats.org/officeDocument/2006/relationships/hyperlink" Target="https://learn.microsoft.com/en-us/dax/union-function-dax" TargetMode="External"/><Relationship Id="rId2" Type="http://schemas.openxmlformats.org/officeDocument/2006/relationships/hyperlink" Target="https://www.kaggle.com/" TargetMode="External"/><Relationship Id="rId1" Type="http://schemas.openxmlformats.org/officeDocument/2006/relationships/slideLayout" Target="../slideLayouts/slideLayout7.xml"/><Relationship Id="rId6" Type="http://schemas.openxmlformats.org/officeDocument/2006/relationships/hyperlink" Target="https://learn.microsoft.com/en-us/power-bi/create-reports/desktop-grouping-and-binning" TargetMode="External"/><Relationship Id="rId5" Type="http://schemas.openxmlformats.org/officeDocument/2006/relationships/hyperlink" Target="https://learn.microsoft.com/en-us/power-bi/consumer/end-user-insight-types" TargetMode="External"/><Relationship Id="rId4" Type="http://schemas.openxmlformats.org/officeDocument/2006/relationships/hyperlink" Target="https://learn.microsoft.com/en-us/training/modules/clean-data-power-bi/" TargetMode="External"/><Relationship Id="rId9" Type="http://schemas.openxmlformats.org/officeDocument/2006/relationships/hyperlink" Target="https://powerbi.microsoft.com/en-ca/power-bi-esri-arcgis/" TargetMode="External"/></Relationships>
</file>

<file path=ppt/slides/_rels/slide35.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2.xml"/><Relationship Id="rId5" Type="http://schemas.openxmlformats.org/officeDocument/2006/relationships/hyperlink" Target="https://creativecommons.org/licenses/by/3.0/" TargetMode="External"/><Relationship Id="rId4" Type="http://schemas.openxmlformats.org/officeDocument/2006/relationships/hyperlink" Target="https://medium.com/enrique-dans/could-airbnb-point-the-way-to-fairer-distribution-of-profits-57ed3a83112"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insideairbnb.com/get-the-data/" TargetMode="External"/><Relationship Id="rId2" Type="http://schemas.openxmlformats.org/officeDocument/2006/relationships/hyperlink" Target="https://www.kaggle.com/" TargetMode="Externa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52E1192-14C2-0098-16F2-B1EE24DF9B64}"/>
              </a:ext>
            </a:extLst>
          </p:cNvPr>
          <p:cNvSpPr>
            <a:spLocks noGrp="1"/>
          </p:cNvSpPr>
          <p:nvPr>
            <p:ph type="ctrTitle"/>
          </p:nvPr>
        </p:nvSpPr>
        <p:spPr>
          <a:xfrm>
            <a:off x="838201" y="345810"/>
            <a:ext cx="5423406" cy="1325563"/>
          </a:xfrm>
        </p:spPr>
        <p:txBody>
          <a:bodyPr vert="horz" lIns="91440" tIns="45720" rIns="91440" bIns="45720" rtlCol="0" anchor="ctr">
            <a:normAutofit/>
          </a:bodyPr>
          <a:lstStyle/>
          <a:p>
            <a:pPr lvl="8" algn="l" rtl="0">
              <a:lnSpc>
                <a:spcPct val="90000"/>
              </a:lnSpc>
              <a:spcBef>
                <a:spcPct val="0"/>
              </a:spcBef>
            </a:pPr>
            <a:r>
              <a:rPr lang="en-US" sz="2800" b="1" kern="1200" spc="-50" dirty="0">
                <a:solidFill>
                  <a:schemeClr val="tx1"/>
                </a:solidFill>
                <a:latin typeface="+mj-lt"/>
                <a:ea typeface="+mj-ea"/>
                <a:cs typeface="+mj-cs"/>
              </a:rPr>
              <a:t>Geospatial study of Airbnb distribution on different states of USA</a:t>
            </a:r>
          </a:p>
        </p:txBody>
      </p:sp>
      <p:sp>
        <p:nvSpPr>
          <p:cNvPr id="3" name="Subtitle 2">
            <a:extLst>
              <a:ext uri="{FF2B5EF4-FFF2-40B4-BE49-F238E27FC236}">
                <a16:creationId xmlns:a16="http://schemas.microsoft.com/office/drawing/2014/main" id="{46010709-4E50-5BB2-80B6-041CEB4BD8AD}"/>
              </a:ext>
            </a:extLst>
          </p:cNvPr>
          <p:cNvSpPr>
            <a:spLocks/>
          </p:cNvSpPr>
          <p:nvPr/>
        </p:nvSpPr>
        <p:spPr>
          <a:xfrm>
            <a:off x="838201" y="1825625"/>
            <a:ext cx="5092194" cy="4351338"/>
          </a:xfrm>
          <a:prstGeom prst="rect">
            <a:avLst/>
          </a:prstGeom>
        </p:spPr>
        <p:txBody>
          <a:bodyPr vert="horz" lIns="91440" tIns="45720" rIns="91440" bIns="45720" rtlCol="0">
            <a:normAutofit/>
          </a:bodyPr>
          <a:lstStyle/>
          <a:p>
            <a:pPr>
              <a:lnSpc>
                <a:spcPct val="90000"/>
              </a:lnSpc>
              <a:spcAft>
                <a:spcPts val="366"/>
              </a:spcAft>
            </a:pPr>
            <a:r>
              <a:rPr lang="en-US" dirty="0"/>
              <a:t>                 			Team Members : </a:t>
            </a:r>
          </a:p>
          <a:p>
            <a:pPr indent="-228600">
              <a:lnSpc>
                <a:spcPct val="90000"/>
              </a:lnSpc>
              <a:spcAft>
                <a:spcPts val="600"/>
              </a:spcAft>
              <a:buFont typeface="Arial" panose="020B0604020202020204" pitchFamily="34" charset="0"/>
              <a:buChar char="•"/>
            </a:pPr>
            <a:endParaRPr lang="en-US" dirty="0"/>
          </a:p>
        </p:txBody>
      </p:sp>
      <p:sp>
        <p:nvSpPr>
          <p:cNvPr id="26" name="Oval 25">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5" name="Picture 4" descr="Map graphic with pins">
            <a:extLst>
              <a:ext uri="{FF2B5EF4-FFF2-40B4-BE49-F238E27FC236}">
                <a16:creationId xmlns:a16="http://schemas.microsoft.com/office/drawing/2014/main" id="{1C61BC4B-A1E2-28DF-118A-297D23EE8917}"/>
              </a:ext>
            </a:extLst>
          </p:cNvPr>
          <p:cNvPicPr>
            <a:picLocks noChangeAspect="1"/>
          </p:cNvPicPr>
          <p:nvPr/>
        </p:nvPicPr>
        <p:blipFill rotWithShape="1">
          <a:blip r:embed="rId2">
            <a:extLst>
              <a:ext uri="{28A0092B-C50C-407E-A947-70E740481C1C}">
                <a14:useLocalDpi xmlns:a14="http://schemas.microsoft.com/office/drawing/2010/main" val="0"/>
              </a:ext>
            </a:extLst>
          </a:blip>
          <a:srcRect l="16009" r="10494" b="3"/>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8" name="Arc 27">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pic>
        <p:nvPicPr>
          <p:cNvPr id="10" name="Picture 9" descr="A flag in the shape of a map&#10;&#10;Description automatically generated">
            <a:extLst>
              <a:ext uri="{FF2B5EF4-FFF2-40B4-BE49-F238E27FC236}">
                <a16:creationId xmlns:a16="http://schemas.microsoft.com/office/drawing/2014/main" id="{995457DF-FE11-31D8-5F24-9704F08513BC}"/>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t="3720" r="1" b="10812"/>
          <a:stretch/>
        </p:blipFill>
        <p:spPr>
          <a:xfrm>
            <a:off x="6261607" y="1"/>
            <a:ext cx="3519312" cy="3007909"/>
          </a:xfrm>
          <a:custGeom>
            <a:avLst/>
            <a:gdLst/>
            <a:ahLst/>
            <a:cxnLst/>
            <a:rect l="l" t="t" r="r" b="b"/>
            <a:pathLst>
              <a:path w="3519312" h="3007909">
                <a:moveTo>
                  <a:pt x="519780" y="0"/>
                </a:moveTo>
                <a:lnTo>
                  <a:pt x="2999532" y="0"/>
                </a:lnTo>
                <a:lnTo>
                  <a:pt x="3003921" y="3989"/>
                </a:lnTo>
                <a:cubicBezTo>
                  <a:pt x="3322356" y="322424"/>
                  <a:pt x="3519312" y="762338"/>
                  <a:pt x="3519312" y="1248253"/>
                </a:cubicBezTo>
                <a:cubicBezTo>
                  <a:pt x="3519312" y="2220084"/>
                  <a:pt x="2731487" y="3007909"/>
                  <a:pt x="1759656" y="3007909"/>
                </a:cubicBezTo>
                <a:cubicBezTo>
                  <a:pt x="787826" y="3007909"/>
                  <a:pt x="0" y="2220084"/>
                  <a:pt x="0" y="1248253"/>
                </a:cubicBezTo>
                <a:cubicBezTo>
                  <a:pt x="0" y="762338"/>
                  <a:pt x="196957" y="322424"/>
                  <a:pt x="515392" y="3989"/>
                </a:cubicBezTo>
                <a:close/>
              </a:path>
            </a:pathLst>
          </a:custGeom>
        </p:spPr>
      </p:pic>
      <p:sp>
        <p:nvSpPr>
          <p:cNvPr id="12" name="Subtitle 2"/>
          <p:cNvSpPr txBox="1">
            <a:spLocks/>
          </p:cNvSpPr>
          <p:nvPr/>
        </p:nvSpPr>
        <p:spPr>
          <a:xfrm>
            <a:off x="1567543" y="6172200"/>
            <a:ext cx="9448800" cy="685800"/>
          </a:xfrm>
          <a:prstGeom prst="rect">
            <a:avLst/>
          </a:prstGeom>
        </p:spPr>
        <p:txBody>
          <a:bodyPr vert="horz" lIns="91440" tIns="45720" rIns="91440" bIns="45720" rtlCol="0" anchor="t">
            <a:normAutofit/>
          </a:bodyPr>
          <a:lstStyle>
            <a:lvl1pPr marL="0" indent="0" algn="ctr" defTabSz="457200" rtl="0" eaLnBrk="1" latinLnBrk="0" hangingPunct="1">
              <a:spcBef>
                <a:spcPct val="20000"/>
              </a:spcBef>
              <a:spcAft>
                <a:spcPts val="600"/>
              </a:spcAft>
              <a:buClr>
                <a:schemeClr val="tx1"/>
              </a:buClr>
              <a:buSzPct val="100000"/>
              <a:buFont typeface="Arial"/>
              <a:buNone/>
              <a:defRPr sz="2100" kern="1200" cap="small">
                <a:gradFill flip="none" rotWithShape="1">
                  <a:gsLst>
                    <a:gs pos="0">
                      <a:schemeClr val="tx1"/>
                    </a:gs>
                    <a:gs pos="100000">
                      <a:schemeClr val="tx1">
                        <a:lumMod val="75000"/>
                      </a:schemeClr>
                    </a:gs>
                  </a:gsLst>
                  <a:lin ang="540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100000"/>
              <a:buFont typeface="Arial"/>
              <a:buNone/>
              <a:defRPr sz="1800" kern="1200" cap="small">
                <a:solidFill>
                  <a:schemeClr val="tx1">
                    <a:tint val="75000"/>
                  </a:schemeClr>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100000"/>
              <a:buFont typeface="Arial"/>
              <a:buNone/>
              <a:defRPr sz="1600" kern="1200" cap="small">
                <a:solidFill>
                  <a:schemeClr val="tx1">
                    <a:tint val="75000"/>
                  </a:schemeClr>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100000"/>
              <a:buFont typeface="Arial"/>
              <a:buNone/>
              <a:defRPr sz="1400" kern="1200" cap="small">
                <a:solidFill>
                  <a:schemeClr val="tx1">
                    <a:tint val="75000"/>
                  </a:schemeClr>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100000"/>
              <a:buFont typeface="Arial"/>
              <a:buNone/>
              <a:defRPr sz="1400" kern="1200" cap="small">
                <a:solidFill>
                  <a:schemeClr val="tx1">
                    <a:tint val="75000"/>
                  </a:schemeClr>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100000"/>
              <a:buFont typeface="Arial"/>
              <a:buNone/>
              <a:defRPr sz="1200" kern="1200" cap="small">
                <a:solidFill>
                  <a:schemeClr val="tx1">
                    <a:tint val="75000"/>
                  </a:schemeClr>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100000"/>
              <a:buFont typeface="Arial"/>
              <a:buNone/>
              <a:defRPr sz="1200" kern="1200" cap="small">
                <a:solidFill>
                  <a:schemeClr val="tx1">
                    <a:tint val="75000"/>
                  </a:schemeClr>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100000"/>
              <a:buFont typeface="Arial"/>
              <a:buNone/>
              <a:defRPr sz="1200" kern="1200" cap="small">
                <a:solidFill>
                  <a:schemeClr val="tx1">
                    <a:tint val="75000"/>
                  </a:schemeClr>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100000"/>
              <a:buFont typeface="Arial"/>
              <a:buNone/>
              <a:defRPr sz="1200" kern="1200" cap="small">
                <a:solidFill>
                  <a:schemeClr val="tx1">
                    <a:tint val="75000"/>
                  </a:schemeClr>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lvl="8"/>
            <a:endParaRPr lang="en-US" b="1" dirty="0">
              <a:solidFill>
                <a:schemeClr val="tx1"/>
              </a:solidFill>
            </a:endParaRPr>
          </a:p>
        </p:txBody>
      </p:sp>
      <p:sp>
        <p:nvSpPr>
          <p:cNvPr id="4" name="TextBox 3">
            <a:extLst>
              <a:ext uri="{FF2B5EF4-FFF2-40B4-BE49-F238E27FC236}">
                <a16:creationId xmlns:a16="http://schemas.microsoft.com/office/drawing/2014/main" id="{B9CEE2D2-0EF8-6AC8-95CD-5FA48488C411}"/>
              </a:ext>
            </a:extLst>
          </p:cNvPr>
          <p:cNvSpPr txBox="1"/>
          <p:nvPr/>
        </p:nvSpPr>
        <p:spPr>
          <a:xfrm>
            <a:off x="838201" y="2727729"/>
            <a:ext cx="4601546" cy="1477328"/>
          </a:xfrm>
          <a:prstGeom prst="rect">
            <a:avLst/>
          </a:prstGeom>
          <a:noFill/>
        </p:spPr>
        <p:txBody>
          <a:bodyPr wrap="square" rtlCol="0">
            <a:spAutoFit/>
          </a:bodyPr>
          <a:lstStyle/>
          <a:p>
            <a:pPr algn="r"/>
            <a:r>
              <a:rPr lang="en-US" dirty="0">
                <a:latin typeface="Agency FB" panose="020B0503020202020204" pitchFamily="34" charset="0"/>
              </a:rPr>
              <a:t>Zahraa AI Haj Hasan</a:t>
            </a:r>
          </a:p>
          <a:p>
            <a:endParaRPr lang="en-US" dirty="0">
              <a:latin typeface="Agency FB" panose="020B0503020202020204" pitchFamily="34" charset="0"/>
            </a:endParaRPr>
          </a:p>
          <a:p>
            <a:pPr algn="r"/>
            <a:r>
              <a:rPr lang="en-US" dirty="0">
                <a:latin typeface="Agency FB" panose="020B0503020202020204" pitchFamily="34" charset="0"/>
              </a:rPr>
              <a:t>  Manpreet Kaur</a:t>
            </a:r>
          </a:p>
          <a:p>
            <a:endParaRPr lang="en-US" dirty="0">
              <a:latin typeface="Agency FB" panose="020B0503020202020204" pitchFamily="34" charset="0"/>
            </a:endParaRPr>
          </a:p>
          <a:p>
            <a:pPr algn="r"/>
            <a:r>
              <a:rPr lang="en-US" dirty="0">
                <a:latin typeface="Agency FB" panose="020B0503020202020204" pitchFamily="34" charset="0"/>
              </a:rPr>
              <a:t> Priyanka Choubey</a:t>
            </a:r>
          </a:p>
        </p:txBody>
      </p:sp>
    </p:spTree>
    <p:extLst>
      <p:ext uri="{BB962C8B-B14F-4D97-AF65-F5344CB8AC3E}">
        <p14:creationId xmlns:p14="http://schemas.microsoft.com/office/powerpoint/2010/main" val="14302435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637B2035-1FCB-439A-B421-095E136C7E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676D6CDF-C512-4739-B158-55EE955EFA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03" y="-1"/>
            <a:ext cx="12192000" cy="685799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D4BD309C-7B82-A3B1-C830-A1A0AD56DA4D}"/>
              </a:ext>
            </a:extLst>
          </p:cNvPr>
          <p:cNvSpPr>
            <a:spLocks noGrp="1"/>
          </p:cNvSpPr>
          <p:nvPr>
            <p:ph type="title"/>
          </p:nvPr>
        </p:nvSpPr>
        <p:spPr>
          <a:xfrm>
            <a:off x="1137033" y="670559"/>
            <a:ext cx="8188122" cy="1322143"/>
          </a:xfrm>
        </p:spPr>
        <p:txBody>
          <a:bodyPr anchor="t">
            <a:normAutofit/>
          </a:bodyPr>
          <a:lstStyle/>
          <a:p>
            <a:pPr algn="ctr"/>
            <a:r>
              <a:rPr lang="en-US" dirty="0"/>
              <a:t>Visualization</a:t>
            </a:r>
            <a:endParaRPr lang="en-CA" dirty="0"/>
          </a:p>
        </p:txBody>
      </p:sp>
      <p:pic>
        <p:nvPicPr>
          <p:cNvPr id="17" name="Picture 16" descr="Colourful pins connected with a thread">
            <a:extLst>
              <a:ext uri="{FF2B5EF4-FFF2-40B4-BE49-F238E27FC236}">
                <a16:creationId xmlns:a16="http://schemas.microsoft.com/office/drawing/2014/main" id="{682DADB0-BBA9-7AB1-1BB3-D48CB5FBD534}"/>
              </a:ext>
            </a:extLst>
          </p:cNvPr>
          <p:cNvPicPr>
            <a:picLocks noChangeAspect="1"/>
          </p:cNvPicPr>
          <p:nvPr/>
        </p:nvPicPr>
        <p:blipFill rotWithShape="1">
          <a:blip r:embed="rId2"/>
          <a:srcRect b="12812"/>
          <a:stretch/>
        </p:blipFill>
        <p:spPr>
          <a:xfrm>
            <a:off x="5503" y="3105151"/>
            <a:ext cx="6448424" cy="3752849"/>
          </a:xfrm>
          <a:custGeom>
            <a:avLst/>
            <a:gdLst/>
            <a:ahLst/>
            <a:cxnLst/>
            <a:rect l="l" t="t" r="r" b="b"/>
            <a:pathLst>
              <a:path w="6448424" h="3752849">
                <a:moveTo>
                  <a:pt x="0" y="0"/>
                </a:moveTo>
                <a:lnTo>
                  <a:pt x="137978" y="22215"/>
                </a:lnTo>
                <a:cubicBezTo>
                  <a:pt x="196046" y="32277"/>
                  <a:pt x="252469" y="42437"/>
                  <a:pt x="295660" y="49771"/>
                </a:cubicBezTo>
                <a:cubicBezTo>
                  <a:pt x="364885" y="66610"/>
                  <a:pt x="403214" y="32071"/>
                  <a:pt x="456941" y="65635"/>
                </a:cubicBezTo>
                <a:cubicBezTo>
                  <a:pt x="529612" y="69090"/>
                  <a:pt x="662508" y="71245"/>
                  <a:pt x="731691" y="70501"/>
                </a:cubicBezTo>
                <a:cubicBezTo>
                  <a:pt x="768741" y="62400"/>
                  <a:pt x="808263" y="64633"/>
                  <a:pt x="841820" y="61171"/>
                </a:cubicBezTo>
                <a:cubicBezTo>
                  <a:pt x="958973" y="43639"/>
                  <a:pt x="1009730" y="45863"/>
                  <a:pt x="1068219" y="39136"/>
                </a:cubicBezTo>
                <a:cubicBezTo>
                  <a:pt x="1104329" y="33447"/>
                  <a:pt x="1156536" y="44203"/>
                  <a:pt x="1174190" y="38808"/>
                </a:cubicBezTo>
                <a:cubicBezTo>
                  <a:pt x="1188943" y="36385"/>
                  <a:pt x="1213832" y="14880"/>
                  <a:pt x="1225923" y="34507"/>
                </a:cubicBezTo>
                <a:cubicBezTo>
                  <a:pt x="1305283" y="8501"/>
                  <a:pt x="1319617" y="30839"/>
                  <a:pt x="1385617" y="18003"/>
                </a:cubicBezTo>
                <a:cubicBezTo>
                  <a:pt x="1461876" y="-26747"/>
                  <a:pt x="1519510" y="56342"/>
                  <a:pt x="1563967" y="4638"/>
                </a:cubicBezTo>
                <a:lnTo>
                  <a:pt x="1676634" y="10582"/>
                </a:lnTo>
                <a:lnTo>
                  <a:pt x="1769429" y="20265"/>
                </a:lnTo>
                <a:cubicBezTo>
                  <a:pt x="1790625" y="23534"/>
                  <a:pt x="1880369" y="18448"/>
                  <a:pt x="1900584" y="27732"/>
                </a:cubicBezTo>
                <a:cubicBezTo>
                  <a:pt x="2072430" y="22762"/>
                  <a:pt x="2014935" y="5831"/>
                  <a:pt x="2127041" y="22101"/>
                </a:cubicBezTo>
                <a:cubicBezTo>
                  <a:pt x="2168847" y="65820"/>
                  <a:pt x="2153052" y="28773"/>
                  <a:pt x="2211644" y="44507"/>
                </a:cubicBezTo>
                <a:cubicBezTo>
                  <a:pt x="2211201" y="9921"/>
                  <a:pt x="2277596" y="73686"/>
                  <a:pt x="2299605" y="38004"/>
                </a:cubicBezTo>
                <a:cubicBezTo>
                  <a:pt x="2309570" y="41997"/>
                  <a:pt x="2318531" y="46991"/>
                  <a:pt x="2327359" y="52270"/>
                </a:cubicBezTo>
                <a:lnTo>
                  <a:pt x="2331995" y="55017"/>
                </a:lnTo>
                <a:lnTo>
                  <a:pt x="2353777" y="59755"/>
                </a:lnTo>
                <a:lnTo>
                  <a:pt x="2355893" y="68914"/>
                </a:lnTo>
                <a:lnTo>
                  <a:pt x="2385794" y="81650"/>
                </a:lnTo>
                <a:cubicBezTo>
                  <a:pt x="2397613" y="85211"/>
                  <a:pt x="2411061" y="87627"/>
                  <a:pt x="2427010" y="88184"/>
                </a:cubicBezTo>
                <a:cubicBezTo>
                  <a:pt x="2486314" y="76422"/>
                  <a:pt x="2553170" y="126870"/>
                  <a:pt x="2627153" y="110451"/>
                </a:cubicBezTo>
                <a:cubicBezTo>
                  <a:pt x="2653722" y="107383"/>
                  <a:pt x="2732043" y="116068"/>
                  <a:pt x="2744462" y="128780"/>
                </a:cubicBezTo>
                <a:cubicBezTo>
                  <a:pt x="2760299" y="132873"/>
                  <a:pt x="2780248" y="130843"/>
                  <a:pt x="2785202" y="143610"/>
                </a:cubicBezTo>
                <a:cubicBezTo>
                  <a:pt x="2794558" y="159316"/>
                  <a:pt x="2856498" y="142821"/>
                  <a:pt x="2844667" y="159029"/>
                </a:cubicBezTo>
                <a:cubicBezTo>
                  <a:pt x="2888530" y="147871"/>
                  <a:pt x="2914187" y="181391"/>
                  <a:pt x="2946649" y="192330"/>
                </a:cubicBezTo>
                <a:cubicBezTo>
                  <a:pt x="2981872" y="180417"/>
                  <a:pt x="3015239" y="215115"/>
                  <a:pt x="3088812" y="226485"/>
                </a:cubicBezTo>
                <a:cubicBezTo>
                  <a:pt x="3127734" y="212524"/>
                  <a:pt x="3138301" y="234381"/>
                  <a:pt x="3208669" y="217774"/>
                </a:cubicBezTo>
                <a:cubicBezTo>
                  <a:pt x="3242208" y="219284"/>
                  <a:pt x="3229623" y="233297"/>
                  <a:pt x="3290045" y="235553"/>
                </a:cubicBezTo>
                <a:cubicBezTo>
                  <a:pt x="3399655" y="215239"/>
                  <a:pt x="3444518" y="245862"/>
                  <a:pt x="3529335" y="249571"/>
                </a:cubicBezTo>
                <a:cubicBezTo>
                  <a:pt x="3623697" y="257405"/>
                  <a:pt x="3587652" y="268832"/>
                  <a:pt x="3716766" y="252690"/>
                </a:cubicBezTo>
                <a:cubicBezTo>
                  <a:pt x="3723469" y="267318"/>
                  <a:pt x="3737863" y="269842"/>
                  <a:pt x="3765333" y="266823"/>
                </a:cubicBezTo>
                <a:cubicBezTo>
                  <a:pt x="3810754" y="271601"/>
                  <a:pt x="3792745" y="303866"/>
                  <a:pt x="3846897" y="290090"/>
                </a:cubicBezTo>
                <a:cubicBezTo>
                  <a:pt x="3830941" y="306608"/>
                  <a:pt x="3929114" y="308026"/>
                  <a:pt x="3900217" y="323590"/>
                </a:cubicBezTo>
                <a:cubicBezTo>
                  <a:pt x="3922367" y="343425"/>
                  <a:pt x="3948574" y="318948"/>
                  <a:pt x="3971444" y="336662"/>
                </a:cubicBezTo>
                <a:cubicBezTo>
                  <a:pt x="4002781" y="344193"/>
                  <a:pt x="3960997" y="315419"/>
                  <a:pt x="3997868" y="318867"/>
                </a:cubicBezTo>
                <a:cubicBezTo>
                  <a:pt x="4041159" y="326219"/>
                  <a:pt x="4055435" y="293981"/>
                  <a:pt x="4070852" y="339615"/>
                </a:cubicBezTo>
                <a:cubicBezTo>
                  <a:pt x="4121286" y="335828"/>
                  <a:pt x="4121920" y="355506"/>
                  <a:pt x="4180483" y="373369"/>
                </a:cubicBezTo>
                <a:cubicBezTo>
                  <a:pt x="4211379" y="366707"/>
                  <a:pt x="4230171" y="374664"/>
                  <a:pt x="4246264" y="387458"/>
                </a:cubicBezTo>
                <a:cubicBezTo>
                  <a:pt x="4308508" y="393310"/>
                  <a:pt x="4357326" y="416142"/>
                  <a:pt x="4423169" y="431783"/>
                </a:cubicBezTo>
                <a:lnTo>
                  <a:pt x="4446752" y="435383"/>
                </a:lnTo>
                <a:lnTo>
                  <a:pt x="4446954" y="435566"/>
                </a:lnTo>
                <a:cubicBezTo>
                  <a:pt x="4508528" y="480137"/>
                  <a:pt x="4617740" y="529869"/>
                  <a:pt x="4662523" y="553169"/>
                </a:cubicBezTo>
                <a:cubicBezTo>
                  <a:pt x="4720320" y="547046"/>
                  <a:pt x="4678644" y="560102"/>
                  <a:pt x="4715641" y="575354"/>
                </a:cubicBezTo>
                <a:cubicBezTo>
                  <a:pt x="4682056" y="593278"/>
                  <a:pt x="4768370" y="586520"/>
                  <a:pt x="4742071" y="614016"/>
                </a:cubicBezTo>
                <a:cubicBezTo>
                  <a:pt x="4749637" y="615922"/>
                  <a:pt x="4757797" y="616899"/>
                  <a:pt x="4766183" y="617675"/>
                </a:cubicBezTo>
                <a:lnTo>
                  <a:pt x="4770562" y="618094"/>
                </a:lnTo>
                <a:lnTo>
                  <a:pt x="4783240" y="624350"/>
                </a:lnTo>
                <a:lnTo>
                  <a:pt x="4792882" y="620401"/>
                </a:lnTo>
                <a:lnTo>
                  <a:pt x="4816310" y="625721"/>
                </a:lnTo>
                <a:cubicBezTo>
                  <a:pt x="4824144" y="628595"/>
                  <a:pt x="4831482" y="632720"/>
                  <a:pt x="4837953" y="638824"/>
                </a:cubicBezTo>
                <a:cubicBezTo>
                  <a:pt x="4848645" y="668753"/>
                  <a:pt x="4922266" y="669148"/>
                  <a:pt x="4933914" y="707398"/>
                </a:cubicBezTo>
                <a:cubicBezTo>
                  <a:pt x="4940833" y="719653"/>
                  <a:pt x="4978358" y="746502"/>
                  <a:pt x="4995259" y="744825"/>
                </a:cubicBezTo>
                <a:cubicBezTo>
                  <a:pt x="5005107" y="749034"/>
                  <a:pt x="5010567" y="758092"/>
                  <a:pt x="5024744" y="753396"/>
                </a:cubicBezTo>
                <a:cubicBezTo>
                  <a:pt x="5047511" y="761361"/>
                  <a:pt x="5109162" y="783016"/>
                  <a:pt x="5131877" y="792613"/>
                </a:cubicBezTo>
                <a:cubicBezTo>
                  <a:pt x="5132671" y="802792"/>
                  <a:pt x="5144554" y="806683"/>
                  <a:pt x="5161031" y="810975"/>
                </a:cubicBezTo>
                <a:lnTo>
                  <a:pt x="5176815" y="815342"/>
                </a:lnTo>
                <a:lnTo>
                  <a:pt x="5180064" y="831233"/>
                </a:lnTo>
                <a:cubicBezTo>
                  <a:pt x="5202966" y="819270"/>
                  <a:pt x="5188976" y="863361"/>
                  <a:pt x="5215059" y="865080"/>
                </a:cubicBezTo>
                <a:cubicBezTo>
                  <a:pt x="5235765" y="864786"/>
                  <a:pt x="5236347" y="878098"/>
                  <a:pt x="5245643" y="887119"/>
                </a:cubicBezTo>
                <a:cubicBezTo>
                  <a:pt x="5267660" y="891609"/>
                  <a:pt x="5295742" y="939348"/>
                  <a:pt x="5295952" y="957174"/>
                </a:cubicBezTo>
                <a:cubicBezTo>
                  <a:pt x="5284322" y="1008946"/>
                  <a:pt x="5374979" y="1038019"/>
                  <a:pt x="5367826" y="1079140"/>
                </a:cubicBezTo>
                <a:cubicBezTo>
                  <a:pt x="5371668" y="1089190"/>
                  <a:pt x="5377921" y="1097135"/>
                  <a:pt x="5385646" y="1103730"/>
                </a:cubicBezTo>
                <a:lnTo>
                  <a:pt x="5410965" y="1119397"/>
                </a:lnTo>
                <a:lnTo>
                  <a:pt x="5436960" y="1130910"/>
                </a:lnTo>
                <a:lnTo>
                  <a:pt x="5442083" y="1133134"/>
                </a:lnTo>
                <a:cubicBezTo>
                  <a:pt x="5451910" y="1137346"/>
                  <a:pt x="5457170" y="1169188"/>
                  <a:pt x="5465219" y="1174479"/>
                </a:cubicBezTo>
                <a:cubicBezTo>
                  <a:pt x="5488744" y="1195184"/>
                  <a:pt x="5467141" y="1223401"/>
                  <a:pt x="5488171" y="1238604"/>
                </a:cubicBezTo>
                <a:cubicBezTo>
                  <a:pt x="5523491" y="1271811"/>
                  <a:pt x="5486623" y="1305961"/>
                  <a:pt x="5562172" y="1320840"/>
                </a:cubicBezTo>
                <a:cubicBezTo>
                  <a:pt x="5601634" y="1385316"/>
                  <a:pt x="5636528" y="1453139"/>
                  <a:pt x="5686905" y="1512529"/>
                </a:cubicBezTo>
                <a:cubicBezTo>
                  <a:pt x="5729049" y="1575678"/>
                  <a:pt x="5699691" y="1553768"/>
                  <a:pt x="5748726" y="1623716"/>
                </a:cubicBezTo>
                <a:cubicBezTo>
                  <a:pt x="5783098" y="1689734"/>
                  <a:pt x="5789710" y="1639740"/>
                  <a:pt x="5842593" y="1726595"/>
                </a:cubicBezTo>
                <a:cubicBezTo>
                  <a:pt x="5837824" y="1733043"/>
                  <a:pt x="5862023" y="1845188"/>
                  <a:pt x="5861042" y="1851837"/>
                </a:cubicBezTo>
                <a:cubicBezTo>
                  <a:pt x="5874156" y="1887981"/>
                  <a:pt x="5901790" y="1919218"/>
                  <a:pt x="5921290" y="1943460"/>
                </a:cubicBezTo>
                <a:lnTo>
                  <a:pt x="5978046" y="1997284"/>
                </a:lnTo>
                <a:lnTo>
                  <a:pt x="5992479" y="2056720"/>
                </a:lnTo>
                <a:cubicBezTo>
                  <a:pt x="6011078" y="2079033"/>
                  <a:pt x="6072687" y="2117397"/>
                  <a:pt x="6089639" y="2131171"/>
                </a:cubicBezTo>
                <a:lnTo>
                  <a:pt x="6094199" y="2139379"/>
                </a:lnTo>
                <a:lnTo>
                  <a:pt x="6094822" y="2139386"/>
                </a:lnTo>
                <a:cubicBezTo>
                  <a:pt x="6096947" y="2140841"/>
                  <a:pt x="6098876" y="2143416"/>
                  <a:pt x="6100692" y="2147736"/>
                </a:cubicBezTo>
                <a:lnTo>
                  <a:pt x="6102516" y="2154343"/>
                </a:lnTo>
                <a:lnTo>
                  <a:pt x="6111361" y="2170264"/>
                </a:lnTo>
                <a:lnTo>
                  <a:pt x="6215475" y="2270153"/>
                </a:lnTo>
                <a:lnTo>
                  <a:pt x="6255966" y="2335401"/>
                </a:lnTo>
                <a:lnTo>
                  <a:pt x="6272711" y="2385144"/>
                </a:lnTo>
                <a:cubicBezTo>
                  <a:pt x="6282320" y="2406495"/>
                  <a:pt x="6299066" y="2405139"/>
                  <a:pt x="6304347" y="2439388"/>
                </a:cubicBezTo>
                <a:cubicBezTo>
                  <a:pt x="6297131" y="2486231"/>
                  <a:pt x="6325530" y="2500962"/>
                  <a:pt x="6326729" y="2549400"/>
                </a:cubicBezTo>
                <a:cubicBezTo>
                  <a:pt x="6325926" y="2572066"/>
                  <a:pt x="6339111" y="2599957"/>
                  <a:pt x="6344663" y="2628839"/>
                </a:cubicBezTo>
                <a:lnTo>
                  <a:pt x="6375811" y="2639204"/>
                </a:lnTo>
                <a:cubicBezTo>
                  <a:pt x="6375427" y="2643533"/>
                  <a:pt x="6375041" y="2647863"/>
                  <a:pt x="6374657" y="2652193"/>
                </a:cubicBezTo>
                <a:cubicBezTo>
                  <a:pt x="6373555" y="2658134"/>
                  <a:pt x="6371943" y="2662665"/>
                  <a:pt x="6369740" y="2664642"/>
                </a:cubicBezTo>
                <a:cubicBezTo>
                  <a:pt x="6368032" y="2674540"/>
                  <a:pt x="6371528" y="2686899"/>
                  <a:pt x="6361964" y="2690172"/>
                </a:cubicBezTo>
                <a:cubicBezTo>
                  <a:pt x="6350507" y="2696218"/>
                  <a:pt x="6369375" y="2734440"/>
                  <a:pt x="6355511" y="2727335"/>
                </a:cubicBezTo>
                <a:cubicBezTo>
                  <a:pt x="6358746" y="2734104"/>
                  <a:pt x="6360434" y="2742096"/>
                  <a:pt x="6361058" y="2750592"/>
                </a:cubicBezTo>
                <a:cubicBezTo>
                  <a:pt x="6361013" y="2751998"/>
                  <a:pt x="6360970" y="2753408"/>
                  <a:pt x="6360926" y="2754814"/>
                </a:cubicBezTo>
                <a:lnTo>
                  <a:pt x="6339285" y="2810353"/>
                </a:lnTo>
                <a:cubicBezTo>
                  <a:pt x="6360091" y="2854187"/>
                  <a:pt x="6313103" y="2870086"/>
                  <a:pt x="6325672" y="2908809"/>
                </a:cubicBezTo>
                <a:cubicBezTo>
                  <a:pt x="6341563" y="2966972"/>
                  <a:pt x="6291836" y="2935388"/>
                  <a:pt x="6333498" y="3009772"/>
                </a:cubicBezTo>
                <a:cubicBezTo>
                  <a:pt x="6345476" y="3039254"/>
                  <a:pt x="6345955" y="3068963"/>
                  <a:pt x="6334947" y="3095405"/>
                </a:cubicBezTo>
                <a:lnTo>
                  <a:pt x="6344768" y="3155941"/>
                </a:lnTo>
                <a:cubicBezTo>
                  <a:pt x="6348643" y="3153663"/>
                  <a:pt x="6311793" y="3186588"/>
                  <a:pt x="6314754" y="3197987"/>
                </a:cubicBezTo>
                <a:cubicBezTo>
                  <a:pt x="6318695" y="3221971"/>
                  <a:pt x="6319257" y="3226752"/>
                  <a:pt x="6304230" y="3239690"/>
                </a:cubicBezTo>
                <a:cubicBezTo>
                  <a:pt x="6306321" y="3248567"/>
                  <a:pt x="6307305" y="3254005"/>
                  <a:pt x="6308837" y="3264003"/>
                </a:cubicBezTo>
                <a:cubicBezTo>
                  <a:pt x="6301812" y="3288243"/>
                  <a:pt x="6298529" y="3302527"/>
                  <a:pt x="6309285" y="3324103"/>
                </a:cubicBezTo>
                <a:cubicBezTo>
                  <a:pt x="6301188" y="3343007"/>
                  <a:pt x="6329285" y="3359307"/>
                  <a:pt x="6342503" y="3405661"/>
                </a:cubicBezTo>
                <a:cubicBezTo>
                  <a:pt x="6338012" y="3447477"/>
                  <a:pt x="6408325" y="3505721"/>
                  <a:pt x="6401531" y="3550593"/>
                </a:cubicBezTo>
                <a:cubicBezTo>
                  <a:pt x="6395655" y="3579549"/>
                  <a:pt x="6423437" y="3594758"/>
                  <a:pt x="6427705" y="3624684"/>
                </a:cubicBezTo>
                <a:cubicBezTo>
                  <a:pt x="6416402" y="3629199"/>
                  <a:pt x="6435787" y="3639516"/>
                  <a:pt x="6448424" y="3657106"/>
                </a:cubicBezTo>
                <a:lnTo>
                  <a:pt x="6444014" y="3752742"/>
                </a:lnTo>
                <a:cubicBezTo>
                  <a:pt x="6443990" y="3752777"/>
                  <a:pt x="6443967" y="3752813"/>
                  <a:pt x="6443946" y="3752849"/>
                </a:cubicBezTo>
                <a:lnTo>
                  <a:pt x="0" y="3752849"/>
                </a:lnTo>
                <a:close/>
              </a:path>
            </a:pathLst>
          </a:custGeom>
        </p:spPr>
      </p:pic>
      <p:sp>
        <p:nvSpPr>
          <p:cNvPr id="2" name="TextBox 1">
            <a:extLst>
              <a:ext uri="{FF2B5EF4-FFF2-40B4-BE49-F238E27FC236}">
                <a16:creationId xmlns:a16="http://schemas.microsoft.com/office/drawing/2014/main" id="{8AC01B65-443F-2420-1BD2-DC44318BB246}"/>
              </a:ext>
            </a:extLst>
          </p:cNvPr>
          <p:cNvSpPr txBox="1"/>
          <p:nvPr/>
        </p:nvSpPr>
        <p:spPr>
          <a:xfrm>
            <a:off x="6635082" y="1578635"/>
            <a:ext cx="4008261" cy="3970318"/>
          </a:xfrm>
          <a:prstGeom prst="rect">
            <a:avLst/>
          </a:prstGeom>
          <a:noFill/>
        </p:spPr>
        <p:txBody>
          <a:bodyPr wrap="square" rtlCol="0">
            <a:spAutoFit/>
          </a:bodyPr>
          <a:lstStyle/>
          <a:p>
            <a:pPr marL="285750" indent="-285750" algn="just">
              <a:buFont typeface="Arial" panose="020B0604020202020204" pitchFamily="34" charset="0"/>
              <a:buChar char="•"/>
            </a:pPr>
            <a:r>
              <a:rPr lang="en-US" dirty="0"/>
              <a:t>Use </a:t>
            </a:r>
            <a:r>
              <a:rPr lang="en-US" b="1" dirty="0"/>
              <a:t>ArcGIS</a:t>
            </a:r>
            <a:r>
              <a:rPr lang="en-US" dirty="0"/>
              <a:t> map to mark the location points</a:t>
            </a:r>
          </a:p>
          <a:p>
            <a:pPr marL="285750" indent="-285750" algn="just">
              <a:buFont typeface="Arial" panose="020B0604020202020204" pitchFamily="34" charset="0"/>
              <a:buChar char="•"/>
            </a:pPr>
            <a:r>
              <a:rPr lang="en-US" b="1" dirty="0"/>
              <a:t>Clustered Bar Chart   </a:t>
            </a:r>
            <a:r>
              <a:rPr lang="en-US" dirty="0"/>
              <a:t>displays multiple bars grouped in clusters to compare different categories across different groups. </a:t>
            </a:r>
          </a:p>
          <a:p>
            <a:pPr marL="285750" indent="-285750" algn="just">
              <a:buFont typeface="Arial" panose="020B0604020202020204" pitchFamily="34" charset="0"/>
              <a:buChar char="•"/>
            </a:pPr>
            <a:r>
              <a:rPr lang="en-US" b="1" dirty="0"/>
              <a:t>Decomposition Tree  </a:t>
            </a:r>
            <a:r>
              <a:rPr lang="en-US" dirty="0"/>
              <a:t>breaks down a total value into its contributing factors across multiple levels.</a:t>
            </a:r>
          </a:p>
          <a:p>
            <a:pPr marL="285750" indent="-285750" algn="just">
              <a:buFont typeface="Arial" panose="020B0604020202020204" pitchFamily="34" charset="0"/>
              <a:buChar char="•"/>
            </a:pPr>
            <a:r>
              <a:rPr lang="en-US" b="1" dirty="0"/>
              <a:t>Line Chart </a:t>
            </a:r>
            <a:r>
              <a:rPr lang="en-US" dirty="0"/>
              <a:t>represents  continuous variable, while the values being measured.</a:t>
            </a:r>
          </a:p>
          <a:p>
            <a:pPr marL="285750" indent="-285750" algn="just">
              <a:buFont typeface="Arial" panose="020B0604020202020204" pitchFamily="34" charset="0"/>
              <a:buChar char="•"/>
            </a:pPr>
            <a:r>
              <a:rPr lang="en-US" b="1" dirty="0"/>
              <a:t>Donut Chart</a:t>
            </a:r>
            <a:r>
              <a:rPr lang="en-US" dirty="0"/>
              <a:t>: Represents data as sectors of a circle. </a:t>
            </a:r>
          </a:p>
        </p:txBody>
      </p:sp>
    </p:spTree>
    <p:extLst>
      <p:ext uri="{BB962C8B-B14F-4D97-AF65-F5344CB8AC3E}">
        <p14:creationId xmlns:p14="http://schemas.microsoft.com/office/powerpoint/2010/main" val="5858752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78BA5F19-D5E1-4ECC-BEC2-DF7AEDFD7C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50CC88A9-A661-4C48-866E-8734E511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1269336" cy="2008639"/>
          </a:xfrm>
          <a:custGeom>
            <a:avLst/>
            <a:gdLst>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296127 w 11269336"/>
              <a:gd name="connsiteY139" fmla="*/ 2023208 h 2323145"/>
              <a:gd name="connsiteX140" fmla="*/ 5174645 w 11269336"/>
              <a:gd name="connsiteY140" fmla="*/ 2088358 h 2323145"/>
              <a:gd name="connsiteX141" fmla="*/ 5092476 w 11269336"/>
              <a:gd name="connsiteY141" fmla="*/ 2100737 h 2323145"/>
              <a:gd name="connsiteX142" fmla="*/ 5060738 w 11269336"/>
              <a:gd name="connsiteY142" fmla="*/ 2083274 h 2323145"/>
              <a:gd name="connsiteX143" fmla="*/ 4860988 w 11269336"/>
              <a:gd name="connsiteY143" fmla="*/ 2135698 h 2323145"/>
              <a:gd name="connsiteX144" fmla="*/ 4807902 w 11269336"/>
              <a:gd name="connsiteY144" fmla="*/ 2138894 h 2323145"/>
              <a:gd name="connsiteX145" fmla="*/ 4765388 w 11269336"/>
              <a:gd name="connsiteY145" fmla="*/ 2162525 h 2323145"/>
              <a:gd name="connsiteX146" fmla="*/ 4745033 w 11269336"/>
              <a:gd name="connsiteY146" fmla="*/ 2158859 h 2323145"/>
              <a:gd name="connsiteX147" fmla="*/ 4741475 w 11269336"/>
              <a:gd name="connsiteY147" fmla="*/ 2157998 h 2323145"/>
              <a:gd name="connsiteX148" fmla="*/ 4728247 w 11269336"/>
              <a:gd name="connsiteY148" fmla="*/ 2159526 h 2323145"/>
              <a:gd name="connsiteX149" fmla="*/ 4723263 w 11269336"/>
              <a:gd name="connsiteY149" fmla="*/ 2153742 h 2323145"/>
              <a:gd name="connsiteX150" fmla="*/ 4702453 w 11269336"/>
              <a:gd name="connsiteY150" fmla="*/ 2151586 h 2323145"/>
              <a:gd name="connsiteX151" fmla="*/ 4678455 w 11269336"/>
              <a:gd name="connsiteY151" fmla="*/ 2156131 h 2323145"/>
              <a:gd name="connsiteX152" fmla="*/ 4593061 w 11269336"/>
              <a:gd name="connsiteY152" fmla="*/ 2171597 h 2323145"/>
              <a:gd name="connsiteX153" fmla="*/ 4579902 w 11269336"/>
              <a:gd name="connsiteY153" fmla="*/ 2177927 h 2323145"/>
              <a:gd name="connsiteX154" fmla="*/ 4533444 w 11269336"/>
              <a:gd name="connsiteY154" fmla="*/ 2181200 h 2323145"/>
              <a:gd name="connsiteX155" fmla="*/ 4492832 w 11269336"/>
              <a:gd name="connsiteY155" fmla="*/ 2188033 h 2323145"/>
              <a:gd name="connsiteX156" fmla="*/ 4467257 w 11269336"/>
              <a:gd name="connsiteY156" fmla="*/ 2196121 h 2323145"/>
              <a:gd name="connsiteX157" fmla="*/ 4459937 w 11269336"/>
              <a:gd name="connsiteY157" fmla="*/ 2195182 h 2323145"/>
              <a:gd name="connsiteX158" fmla="*/ 4433312 w 11269336"/>
              <a:gd name="connsiteY158" fmla="*/ 2199004 h 2323145"/>
              <a:gd name="connsiteX159" fmla="*/ 4420601 w 11269336"/>
              <a:gd name="connsiteY159" fmla="*/ 2205158 h 2323145"/>
              <a:gd name="connsiteX160" fmla="*/ 4405765 w 11269336"/>
              <a:gd name="connsiteY160" fmla="*/ 2199902 h 2323145"/>
              <a:gd name="connsiteX161" fmla="*/ 4401354 w 11269336"/>
              <a:gd name="connsiteY161" fmla="*/ 2194745 h 2323145"/>
              <a:gd name="connsiteX162" fmla="*/ 4383151 w 11269336"/>
              <a:gd name="connsiteY162" fmla="*/ 2201140 h 2323145"/>
              <a:gd name="connsiteX163" fmla="*/ 4366646 w 11269336"/>
              <a:gd name="connsiteY163" fmla="*/ 2198564 h 2323145"/>
              <a:gd name="connsiteX164" fmla="*/ 4354009 w 11269336"/>
              <a:gd name="connsiteY164" fmla="*/ 2204984 h 2323145"/>
              <a:gd name="connsiteX165" fmla="*/ 4348284 w 11269336"/>
              <a:gd name="connsiteY165" fmla="*/ 2205270 h 2323145"/>
              <a:gd name="connsiteX166" fmla="*/ 4333906 w 11269336"/>
              <a:gd name="connsiteY166" fmla="*/ 2205251 h 2323145"/>
              <a:gd name="connsiteX167" fmla="*/ 4308819 w 11269336"/>
              <a:gd name="connsiteY167" fmla="*/ 2203822 h 2323145"/>
              <a:gd name="connsiteX168" fmla="*/ 4301210 w 11269336"/>
              <a:gd name="connsiteY168" fmla="*/ 2204456 h 2323145"/>
              <a:gd name="connsiteX169" fmla="*/ 4283095 w 11269336"/>
              <a:gd name="connsiteY169" fmla="*/ 2198177 h 2323145"/>
              <a:gd name="connsiteX170" fmla="*/ 4250119 w 11269336"/>
              <a:gd name="connsiteY170" fmla="*/ 2196342 h 2323145"/>
              <a:gd name="connsiteX171" fmla="*/ 4189203 w 11269336"/>
              <a:gd name="connsiteY171" fmla="*/ 2178994 h 2323145"/>
              <a:gd name="connsiteX172" fmla="*/ 4154035 w 11269336"/>
              <a:gd name="connsiteY172" fmla="*/ 2171950 h 2323145"/>
              <a:gd name="connsiteX173" fmla="*/ 4129569 w 11269336"/>
              <a:gd name="connsiteY173" fmla="*/ 2163850 h 2323145"/>
              <a:gd name="connsiteX174" fmla="*/ 4061250 w 11269336"/>
              <a:gd name="connsiteY174" fmla="*/ 2159236 h 2323145"/>
              <a:gd name="connsiteX175" fmla="*/ 3945480 w 11269336"/>
              <a:gd name="connsiteY175" fmla="*/ 2158279 h 2323145"/>
              <a:gd name="connsiteX176" fmla="*/ 3921468 w 11269336"/>
              <a:gd name="connsiteY176" fmla="*/ 2156588 h 2323145"/>
              <a:gd name="connsiteX177" fmla="*/ 3903348 w 11269336"/>
              <a:gd name="connsiteY177" fmla="*/ 2149220 h 2323145"/>
              <a:gd name="connsiteX178" fmla="*/ 3901342 w 11269336"/>
              <a:gd name="connsiteY178" fmla="*/ 2142355 h 2323145"/>
              <a:gd name="connsiteX179" fmla="*/ 3888539 w 11269336"/>
              <a:gd name="connsiteY179" fmla="*/ 2140476 h 2323145"/>
              <a:gd name="connsiteX180" fmla="*/ 3885662 w 11269336"/>
              <a:gd name="connsiteY180" fmla="*/ 2138740 h 2323145"/>
              <a:gd name="connsiteX181" fmla="*/ 3868627 w 11269336"/>
              <a:gd name="connsiteY181" fmla="*/ 2130023 h 2323145"/>
              <a:gd name="connsiteX182" fmla="*/ 3819177 w 11269336"/>
              <a:gd name="connsiteY182" fmla="*/ 2142111 h 2323145"/>
              <a:gd name="connsiteX183" fmla="*/ 3769100 w 11269336"/>
              <a:gd name="connsiteY183" fmla="*/ 2131731 h 2323145"/>
              <a:gd name="connsiteX184" fmla="*/ 3562752 w 11269336"/>
              <a:gd name="connsiteY184" fmla="*/ 2131785 h 2323145"/>
              <a:gd name="connsiteX185" fmla="*/ 3541402 w 11269336"/>
              <a:gd name="connsiteY185" fmla="*/ 2106821 h 2323145"/>
              <a:gd name="connsiteX186" fmla="*/ 3460591 w 11269336"/>
              <a:gd name="connsiteY186" fmla="*/ 2097951 h 2323145"/>
              <a:gd name="connsiteX187" fmla="*/ 3320348 w 11269336"/>
              <a:gd name="connsiteY187" fmla="*/ 2130191 h 2323145"/>
              <a:gd name="connsiteX188" fmla="*/ 3170922 w 11269336"/>
              <a:gd name="connsiteY188" fmla="*/ 2115957 h 2323145"/>
              <a:gd name="connsiteX189" fmla="*/ 3156256 w 11269336"/>
              <a:gd name="connsiteY189" fmla="*/ 2124773 h 2323145"/>
              <a:gd name="connsiteX190" fmla="*/ 3140298 w 11269336"/>
              <a:gd name="connsiteY190" fmla="*/ 2129182 h 2323145"/>
              <a:gd name="connsiteX191" fmla="*/ 3138514 w 11269336"/>
              <a:gd name="connsiteY191" fmla="*/ 2128069 h 2323145"/>
              <a:gd name="connsiteX192" fmla="*/ 3120467 w 11269336"/>
              <a:gd name="connsiteY192" fmla="*/ 2128281 h 2323145"/>
              <a:gd name="connsiteX193" fmla="*/ 3116175 w 11269336"/>
              <a:gd name="connsiteY193" fmla="*/ 2131633 h 2323145"/>
              <a:gd name="connsiteX194" fmla="*/ 3103685 w 11269336"/>
              <a:gd name="connsiteY194" fmla="*/ 2132814 h 2323145"/>
              <a:gd name="connsiteX195" fmla="*/ 3078794 w 11269336"/>
              <a:gd name="connsiteY195" fmla="*/ 2137935 h 2323145"/>
              <a:gd name="connsiteX196" fmla="*/ 3074407 w 11269336"/>
              <a:gd name="connsiteY196" fmla="*/ 2136274 h 2323145"/>
              <a:gd name="connsiteX197" fmla="*/ 3037285 w 11269336"/>
              <a:gd name="connsiteY197" fmla="*/ 2139919 h 2323145"/>
              <a:gd name="connsiteX198" fmla="*/ 3036901 w 11269336"/>
              <a:gd name="connsiteY198" fmla="*/ 2138726 h 2323145"/>
              <a:gd name="connsiteX199" fmla="*/ 3026996 w 11269336"/>
              <a:gd name="connsiteY199" fmla="*/ 2134322 h 2323145"/>
              <a:gd name="connsiteX200" fmla="*/ 3007772 w 11269336"/>
              <a:gd name="connsiteY200" fmla="*/ 2128742 h 2323145"/>
              <a:gd name="connsiteX201" fmla="*/ 2965030 w 11269336"/>
              <a:gd name="connsiteY201" fmla="*/ 2100494 h 2323145"/>
              <a:gd name="connsiteX202" fmla="*/ 2926342 w 11269336"/>
              <a:gd name="connsiteY202" fmla="*/ 2104155 h 2323145"/>
              <a:gd name="connsiteX203" fmla="*/ 2918608 w 11269336"/>
              <a:gd name="connsiteY203" fmla="*/ 2104215 h 2323145"/>
              <a:gd name="connsiteX204" fmla="*/ 2918475 w 11269336"/>
              <a:gd name="connsiteY204" fmla="*/ 2103937 h 2323145"/>
              <a:gd name="connsiteX205" fmla="*/ 2910360 w 11269336"/>
              <a:gd name="connsiteY205" fmla="*/ 2103444 h 2323145"/>
              <a:gd name="connsiteX206" fmla="*/ 2904507 w 11269336"/>
              <a:gd name="connsiteY206" fmla="*/ 2104326 h 2323145"/>
              <a:gd name="connsiteX207" fmla="*/ 2889503 w 11269336"/>
              <a:gd name="connsiteY207" fmla="*/ 2104443 h 2323145"/>
              <a:gd name="connsiteX208" fmla="*/ 2884480 w 11269336"/>
              <a:gd name="connsiteY208" fmla="*/ 2102626 h 2323145"/>
              <a:gd name="connsiteX209" fmla="*/ 2882689 w 11269336"/>
              <a:gd name="connsiteY209" fmla="*/ 2099228 h 2323145"/>
              <a:gd name="connsiteX210" fmla="*/ 2881291 w 11269336"/>
              <a:gd name="connsiteY210" fmla="*/ 2099618 h 2323145"/>
              <a:gd name="connsiteX211" fmla="*/ 2853979 w 11269336"/>
              <a:gd name="connsiteY211" fmla="*/ 2090388 h 2323145"/>
              <a:gd name="connsiteX212" fmla="*/ 2791790 w 11269336"/>
              <a:gd name="connsiteY212" fmla="*/ 2080332 h 2323145"/>
              <a:gd name="connsiteX213" fmla="*/ 2755844 w 11269336"/>
              <a:gd name="connsiteY213" fmla="*/ 2078874 h 2323145"/>
              <a:gd name="connsiteX214" fmla="*/ 2657742 w 11269336"/>
              <a:gd name="connsiteY214" fmla="*/ 2070179 h 2323145"/>
              <a:gd name="connsiteX215" fmla="*/ 2559549 w 11269336"/>
              <a:gd name="connsiteY215" fmla="*/ 2057873 h 2323145"/>
              <a:gd name="connsiteX216" fmla="*/ 2512054 w 11269336"/>
              <a:gd name="connsiteY216" fmla="*/ 2031671 h 2323145"/>
              <a:gd name="connsiteX217" fmla="*/ 2506437 w 11269336"/>
              <a:gd name="connsiteY217" fmla="*/ 2030918 h 2323145"/>
              <a:gd name="connsiteX218" fmla="*/ 2491752 w 11269336"/>
              <a:gd name="connsiteY218" fmla="*/ 2033906 h 2323145"/>
              <a:gd name="connsiteX219" fmla="*/ 2486338 w 11269336"/>
              <a:gd name="connsiteY219" fmla="*/ 2035862 h 2323145"/>
              <a:gd name="connsiteX220" fmla="*/ 2478186 w 11269336"/>
              <a:gd name="connsiteY220" fmla="*/ 2036953 h 2323145"/>
              <a:gd name="connsiteX221" fmla="*/ 2477950 w 11269336"/>
              <a:gd name="connsiteY221" fmla="*/ 2036715 h 2323145"/>
              <a:gd name="connsiteX222" fmla="*/ 2470381 w 11269336"/>
              <a:gd name="connsiteY222" fmla="*/ 2038256 h 2323145"/>
              <a:gd name="connsiteX223" fmla="*/ 2433781 w 11269336"/>
              <a:gd name="connsiteY223" fmla="*/ 2049140 h 2323145"/>
              <a:gd name="connsiteX224" fmla="*/ 2381172 w 11269336"/>
              <a:gd name="connsiteY224" fmla="*/ 2030645 h 2323145"/>
              <a:gd name="connsiteX225" fmla="*/ 2360198 w 11269336"/>
              <a:gd name="connsiteY225" fmla="*/ 2029059 h 2323145"/>
              <a:gd name="connsiteX226" fmla="*/ 2348815 w 11269336"/>
              <a:gd name="connsiteY226" fmla="*/ 2026798 h 2323145"/>
              <a:gd name="connsiteX227" fmla="*/ 2347988 w 11269336"/>
              <a:gd name="connsiteY227" fmla="*/ 2025745 h 2323145"/>
              <a:gd name="connsiteX228" fmla="*/ 2312920 w 11269336"/>
              <a:gd name="connsiteY228" fmla="*/ 2036311 h 2323145"/>
              <a:gd name="connsiteX229" fmla="*/ 2307986 w 11269336"/>
              <a:gd name="connsiteY229" fmla="*/ 2035583 h 2323145"/>
              <a:gd name="connsiteX230" fmla="*/ 2285481 w 11269336"/>
              <a:gd name="connsiteY230" fmla="*/ 2045197 h 2323145"/>
              <a:gd name="connsiteX231" fmla="*/ 2273666 w 11269336"/>
              <a:gd name="connsiteY231" fmla="*/ 2048710 h 2323145"/>
              <a:gd name="connsiteX232" fmla="*/ 2270719 w 11269336"/>
              <a:gd name="connsiteY232" fmla="*/ 2052702 h 2323145"/>
              <a:gd name="connsiteX233" fmla="*/ 2253080 w 11269336"/>
              <a:gd name="connsiteY233" fmla="*/ 2056363 h 2323145"/>
              <a:gd name="connsiteX234" fmla="*/ 2250906 w 11269336"/>
              <a:gd name="connsiteY234" fmla="*/ 2055654 h 2323145"/>
              <a:gd name="connsiteX235" fmla="*/ 2236905 w 11269336"/>
              <a:gd name="connsiteY235" fmla="*/ 2062882 h 2323145"/>
              <a:gd name="connsiteX236" fmla="*/ 2225830 w 11269336"/>
              <a:gd name="connsiteY236" fmla="*/ 2074027 h 2323145"/>
              <a:gd name="connsiteX237" fmla="*/ 2073776 w 11269336"/>
              <a:gd name="connsiteY237" fmla="*/ 2089244 h 2323145"/>
              <a:gd name="connsiteX238" fmla="*/ 1948256 w 11269336"/>
              <a:gd name="connsiteY238" fmla="*/ 2146616 h 2323145"/>
              <a:gd name="connsiteX239" fmla="*/ 1865582 w 11269336"/>
              <a:gd name="connsiteY239" fmla="*/ 2153738 h 2323145"/>
              <a:gd name="connsiteX240" fmla="*/ 1835210 w 11269336"/>
              <a:gd name="connsiteY240" fmla="*/ 2134244 h 2323145"/>
              <a:gd name="connsiteX241" fmla="*/ 1632661 w 11269336"/>
              <a:gd name="connsiteY241" fmla="*/ 2173882 h 2323145"/>
              <a:gd name="connsiteX242" fmla="*/ 1579590 w 11269336"/>
              <a:gd name="connsiteY242" fmla="*/ 2173680 h 2323145"/>
              <a:gd name="connsiteX243" fmla="*/ 1535601 w 11269336"/>
              <a:gd name="connsiteY243" fmla="*/ 2194590 h 2323145"/>
              <a:gd name="connsiteX244" fmla="*/ 1515594 w 11269336"/>
              <a:gd name="connsiteY244" fmla="*/ 2189622 h 2323145"/>
              <a:gd name="connsiteX245" fmla="*/ 1512113 w 11269336"/>
              <a:gd name="connsiteY245" fmla="*/ 2188534 h 2323145"/>
              <a:gd name="connsiteX246" fmla="*/ 1498838 w 11269336"/>
              <a:gd name="connsiteY246" fmla="*/ 2189213 h 2323145"/>
              <a:gd name="connsiteX247" fmla="*/ 1494279 w 11269336"/>
              <a:gd name="connsiteY247" fmla="*/ 2183112 h 2323145"/>
              <a:gd name="connsiteX248" fmla="*/ 1473714 w 11269336"/>
              <a:gd name="connsiteY248" fmla="*/ 2179625 h 2323145"/>
              <a:gd name="connsiteX249" fmla="*/ 1449503 w 11269336"/>
              <a:gd name="connsiteY249" fmla="*/ 2182633 h 2323145"/>
              <a:gd name="connsiteX250" fmla="*/ 1335495 w 11269336"/>
              <a:gd name="connsiteY250" fmla="*/ 2203940 h 2323145"/>
              <a:gd name="connsiteX251" fmla="*/ 1266687 w 11269336"/>
              <a:gd name="connsiteY251" fmla="*/ 2212688 h 2323145"/>
              <a:gd name="connsiteX252" fmla="*/ 1239614 w 11269336"/>
              <a:gd name="connsiteY252" fmla="*/ 2209727 h 2323145"/>
              <a:gd name="connsiteX253" fmla="*/ 1202436 w 11269336"/>
              <a:gd name="connsiteY253" fmla="*/ 2209817 h 2323145"/>
              <a:gd name="connsiteX254" fmla="*/ 1136097 w 11269336"/>
              <a:gd name="connsiteY254" fmla="*/ 2205112 h 2323145"/>
              <a:gd name="connsiteX255" fmla="*/ 1048229 w 11269336"/>
              <a:gd name="connsiteY255" fmla="*/ 2207249 h 2323145"/>
              <a:gd name="connsiteX256" fmla="*/ 988232 w 11269336"/>
              <a:gd name="connsiteY256" fmla="*/ 2235635 h 2323145"/>
              <a:gd name="connsiteX257" fmla="*/ 981959 w 11269336"/>
              <a:gd name="connsiteY257" fmla="*/ 2231607 h 2323145"/>
              <a:gd name="connsiteX258" fmla="*/ 938600 w 11269336"/>
              <a:gd name="connsiteY258" fmla="*/ 2238113 h 2323145"/>
              <a:gd name="connsiteX259" fmla="*/ 791788 w 11269336"/>
              <a:gd name="connsiteY259" fmla="*/ 2293224 h 2323145"/>
              <a:gd name="connsiteX260" fmla="*/ 706914 w 11269336"/>
              <a:gd name="connsiteY260" fmla="*/ 2305046 h 2323145"/>
              <a:gd name="connsiteX261" fmla="*/ 675971 w 11269336"/>
              <a:gd name="connsiteY261" fmla="*/ 2304030 h 2323145"/>
              <a:gd name="connsiteX262" fmla="*/ 624180 w 11269336"/>
              <a:gd name="connsiteY262" fmla="*/ 2302650 h 2323145"/>
              <a:gd name="connsiteX263" fmla="*/ 583453 w 11269336"/>
              <a:gd name="connsiteY263" fmla="*/ 2288788 h 2323145"/>
              <a:gd name="connsiteX264" fmla="*/ 540946 w 11269336"/>
              <a:gd name="connsiteY264" fmla="*/ 2292721 h 2323145"/>
              <a:gd name="connsiteX265" fmla="*/ 533680 w 11269336"/>
              <a:gd name="connsiteY265" fmla="*/ 2310233 h 2323145"/>
              <a:gd name="connsiteX266" fmla="*/ 487366 w 11269336"/>
              <a:gd name="connsiteY266" fmla="*/ 2309053 h 2323145"/>
              <a:gd name="connsiteX267" fmla="*/ 416820 w 11269336"/>
              <a:gd name="connsiteY267" fmla="*/ 2305443 h 2323145"/>
              <a:gd name="connsiteX268" fmla="*/ 376805 w 11269336"/>
              <a:gd name="connsiteY268" fmla="*/ 2307647 h 2323145"/>
              <a:gd name="connsiteX269" fmla="*/ 266777 w 11269336"/>
              <a:gd name="connsiteY269" fmla="*/ 2309012 h 2323145"/>
              <a:gd name="connsiteX270" fmla="*/ 156013 w 11269336"/>
              <a:gd name="connsiteY270" fmla="*/ 2306832 h 2323145"/>
              <a:gd name="connsiteX271" fmla="*/ 87258 w 11269336"/>
              <a:gd name="connsiteY271" fmla="*/ 2285511 h 2323145"/>
              <a:gd name="connsiteX272" fmla="*/ 23798 w 11269336"/>
              <a:gd name="connsiteY272" fmla="*/ 2281822 h 2323145"/>
              <a:gd name="connsiteX273" fmla="*/ 0 w 11269336"/>
              <a:gd name="connsiteY273" fmla="*/ 2285369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296127 w 11269336"/>
              <a:gd name="connsiteY139" fmla="*/ 2023208 h 2323145"/>
              <a:gd name="connsiteX140" fmla="*/ 5092476 w 11269336"/>
              <a:gd name="connsiteY140" fmla="*/ 2100737 h 2323145"/>
              <a:gd name="connsiteX141" fmla="*/ 5060738 w 11269336"/>
              <a:gd name="connsiteY141" fmla="*/ 2083274 h 2323145"/>
              <a:gd name="connsiteX142" fmla="*/ 4860988 w 11269336"/>
              <a:gd name="connsiteY142" fmla="*/ 2135698 h 2323145"/>
              <a:gd name="connsiteX143" fmla="*/ 4807902 w 11269336"/>
              <a:gd name="connsiteY143" fmla="*/ 2138894 h 2323145"/>
              <a:gd name="connsiteX144" fmla="*/ 4765388 w 11269336"/>
              <a:gd name="connsiteY144" fmla="*/ 2162525 h 2323145"/>
              <a:gd name="connsiteX145" fmla="*/ 4745033 w 11269336"/>
              <a:gd name="connsiteY145" fmla="*/ 2158859 h 2323145"/>
              <a:gd name="connsiteX146" fmla="*/ 4741475 w 11269336"/>
              <a:gd name="connsiteY146" fmla="*/ 2157998 h 2323145"/>
              <a:gd name="connsiteX147" fmla="*/ 4728247 w 11269336"/>
              <a:gd name="connsiteY147" fmla="*/ 2159526 h 2323145"/>
              <a:gd name="connsiteX148" fmla="*/ 4723263 w 11269336"/>
              <a:gd name="connsiteY148" fmla="*/ 2153742 h 2323145"/>
              <a:gd name="connsiteX149" fmla="*/ 4702453 w 11269336"/>
              <a:gd name="connsiteY149" fmla="*/ 2151586 h 2323145"/>
              <a:gd name="connsiteX150" fmla="*/ 4678455 w 11269336"/>
              <a:gd name="connsiteY150" fmla="*/ 2156131 h 2323145"/>
              <a:gd name="connsiteX151" fmla="*/ 4593061 w 11269336"/>
              <a:gd name="connsiteY151" fmla="*/ 2171597 h 2323145"/>
              <a:gd name="connsiteX152" fmla="*/ 4579902 w 11269336"/>
              <a:gd name="connsiteY152" fmla="*/ 2177927 h 2323145"/>
              <a:gd name="connsiteX153" fmla="*/ 4533444 w 11269336"/>
              <a:gd name="connsiteY153" fmla="*/ 2181200 h 2323145"/>
              <a:gd name="connsiteX154" fmla="*/ 4492832 w 11269336"/>
              <a:gd name="connsiteY154" fmla="*/ 2188033 h 2323145"/>
              <a:gd name="connsiteX155" fmla="*/ 4467257 w 11269336"/>
              <a:gd name="connsiteY155" fmla="*/ 2196121 h 2323145"/>
              <a:gd name="connsiteX156" fmla="*/ 4459937 w 11269336"/>
              <a:gd name="connsiteY156" fmla="*/ 2195182 h 2323145"/>
              <a:gd name="connsiteX157" fmla="*/ 4433312 w 11269336"/>
              <a:gd name="connsiteY157" fmla="*/ 2199004 h 2323145"/>
              <a:gd name="connsiteX158" fmla="*/ 4420601 w 11269336"/>
              <a:gd name="connsiteY158" fmla="*/ 2205158 h 2323145"/>
              <a:gd name="connsiteX159" fmla="*/ 4405765 w 11269336"/>
              <a:gd name="connsiteY159" fmla="*/ 2199902 h 2323145"/>
              <a:gd name="connsiteX160" fmla="*/ 4401354 w 11269336"/>
              <a:gd name="connsiteY160" fmla="*/ 2194745 h 2323145"/>
              <a:gd name="connsiteX161" fmla="*/ 4383151 w 11269336"/>
              <a:gd name="connsiteY161" fmla="*/ 2201140 h 2323145"/>
              <a:gd name="connsiteX162" fmla="*/ 4366646 w 11269336"/>
              <a:gd name="connsiteY162" fmla="*/ 2198564 h 2323145"/>
              <a:gd name="connsiteX163" fmla="*/ 4354009 w 11269336"/>
              <a:gd name="connsiteY163" fmla="*/ 2204984 h 2323145"/>
              <a:gd name="connsiteX164" fmla="*/ 4348284 w 11269336"/>
              <a:gd name="connsiteY164" fmla="*/ 2205270 h 2323145"/>
              <a:gd name="connsiteX165" fmla="*/ 4333906 w 11269336"/>
              <a:gd name="connsiteY165" fmla="*/ 2205251 h 2323145"/>
              <a:gd name="connsiteX166" fmla="*/ 4308819 w 11269336"/>
              <a:gd name="connsiteY166" fmla="*/ 2203822 h 2323145"/>
              <a:gd name="connsiteX167" fmla="*/ 4301210 w 11269336"/>
              <a:gd name="connsiteY167" fmla="*/ 2204456 h 2323145"/>
              <a:gd name="connsiteX168" fmla="*/ 4283095 w 11269336"/>
              <a:gd name="connsiteY168" fmla="*/ 2198177 h 2323145"/>
              <a:gd name="connsiteX169" fmla="*/ 4250119 w 11269336"/>
              <a:gd name="connsiteY169" fmla="*/ 2196342 h 2323145"/>
              <a:gd name="connsiteX170" fmla="*/ 4189203 w 11269336"/>
              <a:gd name="connsiteY170" fmla="*/ 2178994 h 2323145"/>
              <a:gd name="connsiteX171" fmla="*/ 4154035 w 11269336"/>
              <a:gd name="connsiteY171" fmla="*/ 2171950 h 2323145"/>
              <a:gd name="connsiteX172" fmla="*/ 4129569 w 11269336"/>
              <a:gd name="connsiteY172" fmla="*/ 2163850 h 2323145"/>
              <a:gd name="connsiteX173" fmla="*/ 4061250 w 11269336"/>
              <a:gd name="connsiteY173" fmla="*/ 2159236 h 2323145"/>
              <a:gd name="connsiteX174" fmla="*/ 3945480 w 11269336"/>
              <a:gd name="connsiteY174" fmla="*/ 2158279 h 2323145"/>
              <a:gd name="connsiteX175" fmla="*/ 3921468 w 11269336"/>
              <a:gd name="connsiteY175" fmla="*/ 2156588 h 2323145"/>
              <a:gd name="connsiteX176" fmla="*/ 3903348 w 11269336"/>
              <a:gd name="connsiteY176" fmla="*/ 2149220 h 2323145"/>
              <a:gd name="connsiteX177" fmla="*/ 3901342 w 11269336"/>
              <a:gd name="connsiteY177" fmla="*/ 2142355 h 2323145"/>
              <a:gd name="connsiteX178" fmla="*/ 3888539 w 11269336"/>
              <a:gd name="connsiteY178" fmla="*/ 2140476 h 2323145"/>
              <a:gd name="connsiteX179" fmla="*/ 3885662 w 11269336"/>
              <a:gd name="connsiteY179" fmla="*/ 2138740 h 2323145"/>
              <a:gd name="connsiteX180" fmla="*/ 3868627 w 11269336"/>
              <a:gd name="connsiteY180" fmla="*/ 2130023 h 2323145"/>
              <a:gd name="connsiteX181" fmla="*/ 3819177 w 11269336"/>
              <a:gd name="connsiteY181" fmla="*/ 2142111 h 2323145"/>
              <a:gd name="connsiteX182" fmla="*/ 3769100 w 11269336"/>
              <a:gd name="connsiteY182" fmla="*/ 2131731 h 2323145"/>
              <a:gd name="connsiteX183" fmla="*/ 3562752 w 11269336"/>
              <a:gd name="connsiteY183" fmla="*/ 2131785 h 2323145"/>
              <a:gd name="connsiteX184" fmla="*/ 3541402 w 11269336"/>
              <a:gd name="connsiteY184" fmla="*/ 2106821 h 2323145"/>
              <a:gd name="connsiteX185" fmla="*/ 3460591 w 11269336"/>
              <a:gd name="connsiteY185" fmla="*/ 2097951 h 2323145"/>
              <a:gd name="connsiteX186" fmla="*/ 3320348 w 11269336"/>
              <a:gd name="connsiteY186" fmla="*/ 2130191 h 2323145"/>
              <a:gd name="connsiteX187" fmla="*/ 3170922 w 11269336"/>
              <a:gd name="connsiteY187" fmla="*/ 2115957 h 2323145"/>
              <a:gd name="connsiteX188" fmla="*/ 3156256 w 11269336"/>
              <a:gd name="connsiteY188" fmla="*/ 2124773 h 2323145"/>
              <a:gd name="connsiteX189" fmla="*/ 3140298 w 11269336"/>
              <a:gd name="connsiteY189" fmla="*/ 2129182 h 2323145"/>
              <a:gd name="connsiteX190" fmla="*/ 3138514 w 11269336"/>
              <a:gd name="connsiteY190" fmla="*/ 2128069 h 2323145"/>
              <a:gd name="connsiteX191" fmla="*/ 3120467 w 11269336"/>
              <a:gd name="connsiteY191" fmla="*/ 2128281 h 2323145"/>
              <a:gd name="connsiteX192" fmla="*/ 3116175 w 11269336"/>
              <a:gd name="connsiteY192" fmla="*/ 2131633 h 2323145"/>
              <a:gd name="connsiteX193" fmla="*/ 3103685 w 11269336"/>
              <a:gd name="connsiteY193" fmla="*/ 2132814 h 2323145"/>
              <a:gd name="connsiteX194" fmla="*/ 3078794 w 11269336"/>
              <a:gd name="connsiteY194" fmla="*/ 2137935 h 2323145"/>
              <a:gd name="connsiteX195" fmla="*/ 3074407 w 11269336"/>
              <a:gd name="connsiteY195" fmla="*/ 2136274 h 2323145"/>
              <a:gd name="connsiteX196" fmla="*/ 3037285 w 11269336"/>
              <a:gd name="connsiteY196" fmla="*/ 2139919 h 2323145"/>
              <a:gd name="connsiteX197" fmla="*/ 3036901 w 11269336"/>
              <a:gd name="connsiteY197" fmla="*/ 2138726 h 2323145"/>
              <a:gd name="connsiteX198" fmla="*/ 3026996 w 11269336"/>
              <a:gd name="connsiteY198" fmla="*/ 2134322 h 2323145"/>
              <a:gd name="connsiteX199" fmla="*/ 3007772 w 11269336"/>
              <a:gd name="connsiteY199" fmla="*/ 2128742 h 2323145"/>
              <a:gd name="connsiteX200" fmla="*/ 2965030 w 11269336"/>
              <a:gd name="connsiteY200" fmla="*/ 2100494 h 2323145"/>
              <a:gd name="connsiteX201" fmla="*/ 2926342 w 11269336"/>
              <a:gd name="connsiteY201" fmla="*/ 2104155 h 2323145"/>
              <a:gd name="connsiteX202" fmla="*/ 2918608 w 11269336"/>
              <a:gd name="connsiteY202" fmla="*/ 2104215 h 2323145"/>
              <a:gd name="connsiteX203" fmla="*/ 2918475 w 11269336"/>
              <a:gd name="connsiteY203" fmla="*/ 2103937 h 2323145"/>
              <a:gd name="connsiteX204" fmla="*/ 2910360 w 11269336"/>
              <a:gd name="connsiteY204" fmla="*/ 2103444 h 2323145"/>
              <a:gd name="connsiteX205" fmla="*/ 2904507 w 11269336"/>
              <a:gd name="connsiteY205" fmla="*/ 2104326 h 2323145"/>
              <a:gd name="connsiteX206" fmla="*/ 2889503 w 11269336"/>
              <a:gd name="connsiteY206" fmla="*/ 2104443 h 2323145"/>
              <a:gd name="connsiteX207" fmla="*/ 2884480 w 11269336"/>
              <a:gd name="connsiteY207" fmla="*/ 2102626 h 2323145"/>
              <a:gd name="connsiteX208" fmla="*/ 2882689 w 11269336"/>
              <a:gd name="connsiteY208" fmla="*/ 2099228 h 2323145"/>
              <a:gd name="connsiteX209" fmla="*/ 2881291 w 11269336"/>
              <a:gd name="connsiteY209" fmla="*/ 2099618 h 2323145"/>
              <a:gd name="connsiteX210" fmla="*/ 2853979 w 11269336"/>
              <a:gd name="connsiteY210" fmla="*/ 2090388 h 2323145"/>
              <a:gd name="connsiteX211" fmla="*/ 2791790 w 11269336"/>
              <a:gd name="connsiteY211" fmla="*/ 2080332 h 2323145"/>
              <a:gd name="connsiteX212" fmla="*/ 2755844 w 11269336"/>
              <a:gd name="connsiteY212" fmla="*/ 2078874 h 2323145"/>
              <a:gd name="connsiteX213" fmla="*/ 2657742 w 11269336"/>
              <a:gd name="connsiteY213" fmla="*/ 2070179 h 2323145"/>
              <a:gd name="connsiteX214" fmla="*/ 2559549 w 11269336"/>
              <a:gd name="connsiteY214" fmla="*/ 2057873 h 2323145"/>
              <a:gd name="connsiteX215" fmla="*/ 2512054 w 11269336"/>
              <a:gd name="connsiteY215" fmla="*/ 2031671 h 2323145"/>
              <a:gd name="connsiteX216" fmla="*/ 2506437 w 11269336"/>
              <a:gd name="connsiteY216" fmla="*/ 2030918 h 2323145"/>
              <a:gd name="connsiteX217" fmla="*/ 2491752 w 11269336"/>
              <a:gd name="connsiteY217" fmla="*/ 2033906 h 2323145"/>
              <a:gd name="connsiteX218" fmla="*/ 2486338 w 11269336"/>
              <a:gd name="connsiteY218" fmla="*/ 2035862 h 2323145"/>
              <a:gd name="connsiteX219" fmla="*/ 2478186 w 11269336"/>
              <a:gd name="connsiteY219" fmla="*/ 2036953 h 2323145"/>
              <a:gd name="connsiteX220" fmla="*/ 2477950 w 11269336"/>
              <a:gd name="connsiteY220" fmla="*/ 2036715 h 2323145"/>
              <a:gd name="connsiteX221" fmla="*/ 2470381 w 11269336"/>
              <a:gd name="connsiteY221" fmla="*/ 2038256 h 2323145"/>
              <a:gd name="connsiteX222" fmla="*/ 2433781 w 11269336"/>
              <a:gd name="connsiteY222" fmla="*/ 2049140 h 2323145"/>
              <a:gd name="connsiteX223" fmla="*/ 2381172 w 11269336"/>
              <a:gd name="connsiteY223" fmla="*/ 2030645 h 2323145"/>
              <a:gd name="connsiteX224" fmla="*/ 2360198 w 11269336"/>
              <a:gd name="connsiteY224" fmla="*/ 2029059 h 2323145"/>
              <a:gd name="connsiteX225" fmla="*/ 2348815 w 11269336"/>
              <a:gd name="connsiteY225" fmla="*/ 2026798 h 2323145"/>
              <a:gd name="connsiteX226" fmla="*/ 2347988 w 11269336"/>
              <a:gd name="connsiteY226" fmla="*/ 2025745 h 2323145"/>
              <a:gd name="connsiteX227" fmla="*/ 2312920 w 11269336"/>
              <a:gd name="connsiteY227" fmla="*/ 2036311 h 2323145"/>
              <a:gd name="connsiteX228" fmla="*/ 2307986 w 11269336"/>
              <a:gd name="connsiteY228" fmla="*/ 2035583 h 2323145"/>
              <a:gd name="connsiteX229" fmla="*/ 2285481 w 11269336"/>
              <a:gd name="connsiteY229" fmla="*/ 2045197 h 2323145"/>
              <a:gd name="connsiteX230" fmla="*/ 2273666 w 11269336"/>
              <a:gd name="connsiteY230" fmla="*/ 2048710 h 2323145"/>
              <a:gd name="connsiteX231" fmla="*/ 2270719 w 11269336"/>
              <a:gd name="connsiteY231" fmla="*/ 2052702 h 2323145"/>
              <a:gd name="connsiteX232" fmla="*/ 2253080 w 11269336"/>
              <a:gd name="connsiteY232" fmla="*/ 2056363 h 2323145"/>
              <a:gd name="connsiteX233" fmla="*/ 2250906 w 11269336"/>
              <a:gd name="connsiteY233" fmla="*/ 2055654 h 2323145"/>
              <a:gd name="connsiteX234" fmla="*/ 2236905 w 11269336"/>
              <a:gd name="connsiteY234" fmla="*/ 2062882 h 2323145"/>
              <a:gd name="connsiteX235" fmla="*/ 2225830 w 11269336"/>
              <a:gd name="connsiteY235" fmla="*/ 2074027 h 2323145"/>
              <a:gd name="connsiteX236" fmla="*/ 2073776 w 11269336"/>
              <a:gd name="connsiteY236" fmla="*/ 2089244 h 2323145"/>
              <a:gd name="connsiteX237" fmla="*/ 1948256 w 11269336"/>
              <a:gd name="connsiteY237" fmla="*/ 2146616 h 2323145"/>
              <a:gd name="connsiteX238" fmla="*/ 1865582 w 11269336"/>
              <a:gd name="connsiteY238" fmla="*/ 2153738 h 2323145"/>
              <a:gd name="connsiteX239" fmla="*/ 1835210 w 11269336"/>
              <a:gd name="connsiteY239" fmla="*/ 2134244 h 2323145"/>
              <a:gd name="connsiteX240" fmla="*/ 1632661 w 11269336"/>
              <a:gd name="connsiteY240" fmla="*/ 2173882 h 2323145"/>
              <a:gd name="connsiteX241" fmla="*/ 1579590 w 11269336"/>
              <a:gd name="connsiteY241" fmla="*/ 2173680 h 2323145"/>
              <a:gd name="connsiteX242" fmla="*/ 1535601 w 11269336"/>
              <a:gd name="connsiteY242" fmla="*/ 2194590 h 2323145"/>
              <a:gd name="connsiteX243" fmla="*/ 1515594 w 11269336"/>
              <a:gd name="connsiteY243" fmla="*/ 2189622 h 2323145"/>
              <a:gd name="connsiteX244" fmla="*/ 1512113 w 11269336"/>
              <a:gd name="connsiteY244" fmla="*/ 2188534 h 2323145"/>
              <a:gd name="connsiteX245" fmla="*/ 1498838 w 11269336"/>
              <a:gd name="connsiteY245" fmla="*/ 2189213 h 2323145"/>
              <a:gd name="connsiteX246" fmla="*/ 1494279 w 11269336"/>
              <a:gd name="connsiteY246" fmla="*/ 2183112 h 2323145"/>
              <a:gd name="connsiteX247" fmla="*/ 1473714 w 11269336"/>
              <a:gd name="connsiteY247" fmla="*/ 2179625 h 2323145"/>
              <a:gd name="connsiteX248" fmla="*/ 1449503 w 11269336"/>
              <a:gd name="connsiteY248" fmla="*/ 2182633 h 2323145"/>
              <a:gd name="connsiteX249" fmla="*/ 1335495 w 11269336"/>
              <a:gd name="connsiteY249" fmla="*/ 2203940 h 2323145"/>
              <a:gd name="connsiteX250" fmla="*/ 1266687 w 11269336"/>
              <a:gd name="connsiteY250" fmla="*/ 2212688 h 2323145"/>
              <a:gd name="connsiteX251" fmla="*/ 1239614 w 11269336"/>
              <a:gd name="connsiteY251" fmla="*/ 2209727 h 2323145"/>
              <a:gd name="connsiteX252" fmla="*/ 1202436 w 11269336"/>
              <a:gd name="connsiteY252" fmla="*/ 2209817 h 2323145"/>
              <a:gd name="connsiteX253" fmla="*/ 1136097 w 11269336"/>
              <a:gd name="connsiteY253" fmla="*/ 2205112 h 2323145"/>
              <a:gd name="connsiteX254" fmla="*/ 1048229 w 11269336"/>
              <a:gd name="connsiteY254" fmla="*/ 2207249 h 2323145"/>
              <a:gd name="connsiteX255" fmla="*/ 988232 w 11269336"/>
              <a:gd name="connsiteY255" fmla="*/ 2235635 h 2323145"/>
              <a:gd name="connsiteX256" fmla="*/ 981959 w 11269336"/>
              <a:gd name="connsiteY256" fmla="*/ 2231607 h 2323145"/>
              <a:gd name="connsiteX257" fmla="*/ 938600 w 11269336"/>
              <a:gd name="connsiteY257" fmla="*/ 2238113 h 2323145"/>
              <a:gd name="connsiteX258" fmla="*/ 791788 w 11269336"/>
              <a:gd name="connsiteY258" fmla="*/ 2293224 h 2323145"/>
              <a:gd name="connsiteX259" fmla="*/ 706914 w 11269336"/>
              <a:gd name="connsiteY259" fmla="*/ 2305046 h 2323145"/>
              <a:gd name="connsiteX260" fmla="*/ 675971 w 11269336"/>
              <a:gd name="connsiteY260" fmla="*/ 2304030 h 2323145"/>
              <a:gd name="connsiteX261" fmla="*/ 624180 w 11269336"/>
              <a:gd name="connsiteY261" fmla="*/ 2302650 h 2323145"/>
              <a:gd name="connsiteX262" fmla="*/ 583453 w 11269336"/>
              <a:gd name="connsiteY262" fmla="*/ 2288788 h 2323145"/>
              <a:gd name="connsiteX263" fmla="*/ 540946 w 11269336"/>
              <a:gd name="connsiteY263" fmla="*/ 2292721 h 2323145"/>
              <a:gd name="connsiteX264" fmla="*/ 533680 w 11269336"/>
              <a:gd name="connsiteY264" fmla="*/ 2310233 h 2323145"/>
              <a:gd name="connsiteX265" fmla="*/ 487366 w 11269336"/>
              <a:gd name="connsiteY265" fmla="*/ 2309053 h 2323145"/>
              <a:gd name="connsiteX266" fmla="*/ 416820 w 11269336"/>
              <a:gd name="connsiteY266" fmla="*/ 2305443 h 2323145"/>
              <a:gd name="connsiteX267" fmla="*/ 376805 w 11269336"/>
              <a:gd name="connsiteY267" fmla="*/ 2307647 h 2323145"/>
              <a:gd name="connsiteX268" fmla="*/ 266777 w 11269336"/>
              <a:gd name="connsiteY268" fmla="*/ 2309012 h 2323145"/>
              <a:gd name="connsiteX269" fmla="*/ 156013 w 11269336"/>
              <a:gd name="connsiteY269" fmla="*/ 2306832 h 2323145"/>
              <a:gd name="connsiteX270" fmla="*/ 87258 w 11269336"/>
              <a:gd name="connsiteY270" fmla="*/ 2285511 h 2323145"/>
              <a:gd name="connsiteX271" fmla="*/ 23798 w 11269336"/>
              <a:gd name="connsiteY271" fmla="*/ 2281822 h 2323145"/>
              <a:gd name="connsiteX272" fmla="*/ 0 w 11269336"/>
              <a:gd name="connsiteY272" fmla="*/ 2285369 h 2323145"/>
              <a:gd name="connsiteX273" fmla="*/ 0 w 11269336"/>
              <a:gd name="connsiteY27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092476 w 11269336"/>
              <a:gd name="connsiteY139" fmla="*/ 2100737 h 2323145"/>
              <a:gd name="connsiteX140" fmla="*/ 5060738 w 11269336"/>
              <a:gd name="connsiteY140" fmla="*/ 208327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60738 w 11269336"/>
              <a:gd name="connsiteY140" fmla="*/ 208327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1048229 w 11269336"/>
              <a:gd name="connsiteY252" fmla="*/ 2207249 h 2323145"/>
              <a:gd name="connsiteX253" fmla="*/ 988232 w 11269336"/>
              <a:gd name="connsiteY253" fmla="*/ 2235635 h 2323145"/>
              <a:gd name="connsiteX254" fmla="*/ 981959 w 11269336"/>
              <a:gd name="connsiteY254" fmla="*/ 2231607 h 2323145"/>
              <a:gd name="connsiteX255" fmla="*/ 938600 w 11269336"/>
              <a:gd name="connsiteY255" fmla="*/ 2238113 h 2323145"/>
              <a:gd name="connsiteX256" fmla="*/ 791788 w 11269336"/>
              <a:gd name="connsiteY256" fmla="*/ 2293224 h 2323145"/>
              <a:gd name="connsiteX257" fmla="*/ 706914 w 11269336"/>
              <a:gd name="connsiteY257" fmla="*/ 2305046 h 2323145"/>
              <a:gd name="connsiteX258" fmla="*/ 675971 w 11269336"/>
              <a:gd name="connsiteY258" fmla="*/ 2304030 h 2323145"/>
              <a:gd name="connsiteX259" fmla="*/ 624180 w 11269336"/>
              <a:gd name="connsiteY259" fmla="*/ 2302650 h 2323145"/>
              <a:gd name="connsiteX260" fmla="*/ 583453 w 11269336"/>
              <a:gd name="connsiteY260" fmla="*/ 2288788 h 2323145"/>
              <a:gd name="connsiteX261" fmla="*/ 540946 w 11269336"/>
              <a:gd name="connsiteY261" fmla="*/ 2292721 h 2323145"/>
              <a:gd name="connsiteX262" fmla="*/ 533680 w 11269336"/>
              <a:gd name="connsiteY262" fmla="*/ 2310233 h 2323145"/>
              <a:gd name="connsiteX263" fmla="*/ 487366 w 11269336"/>
              <a:gd name="connsiteY263" fmla="*/ 2309053 h 2323145"/>
              <a:gd name="connsiteX264" fmla="*/ 416820 w 11269336"/>
              <a:gd name="connsiteY264" fmla="*/ 2305443 h 2323145"/>
              <a:gd name="connsiteX265" fmla="*/ 376805 w 11269336"/>
              <a:gd name="connsiteY265" fmla="*/ 2307647 h 2323145"/>
              <a:gd name="connsiteX266" fmla="*/ 266777 w 11269336"/>
              <a:gd name="connsiteY266" fmla="*/ 2309012 h 2323145"/>
              <a:gd name="connsiteX267" fmla="*/ 156013 w 11269336"/>
              <a:gd name="connsiteY267" fmla="*/ 2306832 h 2323145"/>
              <a:gd name="connsiteX268" fmla="*/ 87258 w 11269336"/>
              <a:gd name="connsiteY268" fmla="*/ 2285511 h 2323145"/>
              <a:gd name="connsiteX269" fmla="*/ 23798 w 11269336"/>
              <a:gd name="connsiteY269" fmla="*/ 2281822 h 2323145"/>
              <a:gd name="connsiteX270" fmla="*/ 0 w 11269336"/>
              <a:gd name="connsiteY270" fmla="*/ 2285369 h 2323145"/>
              <a:gd name="connsiteX271" fmla="*/ 0 w 11269336"/>
              <a:gd name="connsiteY27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1048229 w 11269336"/>
              <a:gd name="connsiteY252" fmla="*/ 2207249 h 2323145"/>
              <a:gd name="connsiteX253" fmla="*/ 988232 w 11269336"/>
              <a:gd name="connsiteY253" fmla="*/ 2235635 h 2323145"/>
              <a:gd name="connsiteX254" fmla="*/ 981959 w 11269336"/>
              <a:gd name="connsiteY254" fmla="*/ 2231607 h 2323145"/>
              <a:gd name="connsiteX255" fmla="*/ 938600 w 11269336"/>
              <a:gd name="connsiteY255" fmla="*/ 2238113 h 2323145"/>
              <a:gd name="connsiteX256" fmla="*/ 791788 w 11269336"/>
              <a:gd name="connsiteY256" fmla="*/ 2293224 h 2323145"/>
              <a:gd name="connsiteX257" fmla="*/ 706914 w 11269336"/>
              <a:gd name="connsiteY257" fmla="*/ 2305046 h 2323145"/>
              <a:gd name="connsiteX258" fmla="*/ 675971 w 11269336"/>
              <a:gd name="connsiteY258" fmla="*/ 2304030 h 2323145"/>
              <a:gd name="connsiteX259" fmla="*/ 624180 w 11269336"/>
              <a:gd name="connsiteY259" fmla="*/ 2302650 h 2323145"/>
              <a:gd name="connsiteX260" fmla="*/ 583453 w 11269336"/>
              <a:gd name="connsiteY260" fmla="*/ 2288788 h 2323145"/>
              <a:gd name="connsiteX261" fmla="*/ 540946 w 11269336"/>
              <a:gd name="connsiteY261" fmla="*/ 2292721 h 2323145"/>
              <a:gd name="connsiteX262" fmla="*/ 533680 w 11269336"/>
              <a:gd name="connsiteY262" fmla="*/ 2310233 h 2323145"/>
              <a:gd name="connsiteX263" fmla="*/ 487366 w 11269336"/>
              <a:gd name="connsiteY263" fmla="*/ 2309053 h 2323145"/>
              <a:gd name="connsiteX264" fmla="*/ 416820 w 11269336"/>
              <a:gd name="connsiteY264" fmla="*/ 2305443 h 2323145"/>
              <a:gd name="connsiteX265" fmla="*/ 376805 w 11269336"/>
              <a:gd name="connsiteY265" fmla="*/ 2307647 h 2323145"/>
              <a:gd name="connsiteX266" fmla="*/ 266777 w 11269336"/>
              <a:gd name="connsiteY266" fmla="*/ 2309012 h 2323145"/>
              <a:gd name="connsiteX267" fmla="*/ 156013 w 11269336"/>
              <a:gd name="connsiteY267" fmla="*/ 2306832 h 2323145"/>
              <a:gd name="connsiteX268" fmla="*/ 87258 w 11269336"/>
              <a:gd name="connsiteY268" fmla="*/ 2285511 h 2323145"/>
              <a:gd name="connsiteX269" fmla="*/ 23798 w 11269336"/>
              <a:gd name="connsiteY269" fmla="*/ 2281822 h 2323145"/>
              <a:gd name="connsiteX270" fmla="*/ 0 w 11269336"/>
              <a:gd name="connsiteY270" fmla="*/ 2285369 h 2323145"/>
              <a:gd name="connsiteX271" fmla="*/ 0 w 11269336"/>
              <a:gd name="connsiteY27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988232 w 11269336"/>
              <a:gd name="connsiteY252" fmla="*/ 2235635 h 2323145"/>
              <a:gd name="connsiteX253" fmla="*/ 981959 w 11269336"/>
              <a:gd name="connsiteY253" fmla="*/ 2231607 h 2323145"/>
              <a:gd name="connsiteX254" fmla="*/ 938600 w 11269336"/>
              <a:gd name="connsiteY254" fmla="*/ 2238113 h 2323145"/>
              <a:gd name="connsiteX255" fmla="*/ 791788 w 11269336"/>
              <a:gd name="connsiteY255" fmla="*/ 2293224 h 2323145"/>
              <a:gd name="connsiteX256" fmla="*/ 706914 w 11269336"/>
              <a:gd name="connsiteY256" fmla="*/ 2305046 h 2323145"/>
              <a:gd name="connsiteX257" fmla="*/ 675971 w 11269336"/>
              <a:gd name="connsiteY257" fmla="*/ 2304030 h 2323145"/>
              <a:gd name="connsiteX258" fmla="*/ 624180 w 11269336"/>
              <a:gd name="connsiteY258" fmla="*/ 2302650 h 2323145"/>
              <a:gd name="connsiteX259" fmla="*/ 583453 w 11269336"/>
              <a:gd name="connsiteY259" fmla="*/ 2288788 h 2323145"/>
              <a:gd name="connsiteX260" fmla="*/ 540946 w 11269336"/>
              <a:gd name="connsiteY260" fmla="*/ 2292721 h 2323145"/>
              <a:gd name="connsiteX261" fmla="*/ 533680 w 11269336"/>
              <a:gd name="connsiteY261" fmla="*/ 2310233 h 2323145"/>
              <a:gd name="connsiteX262" fmla="*/ 487366 w 11269336"/>
              <a:gd name="connsiteY262" fmla="*/ 2309053 h 2323145"/>
              <a:gd name="connsiteX263" fmla="*/ 416820 w 11269336"/>
              <a:gd name="connsiteY263" fmla="*/ 2305443 h 2323145"/>
              <a:gd name="connsiteX264" fmla="*/ 376805 w 11269336"/>
              <a:gd name="connsiteY264" fmla="*/ 2307647 h 2323145"/>
              <a:gd name="connsiteX265" fmla="*/ 266777 w 11269336"/>
              <a:gd name="connsiteY265" fmla="*/ 2309012 h 2323145"/>
              <a:gd name="connsiteX266" fmla="*/ 156013 w 11269336"/>
              <a:gd name="connsiteY266" fmla="*/ 2306832 h 2323145"/>
              <a:gd name="connsiteX267" fmla="*/ 87258 w 11269336"/>
              <a:gd name="connsiteY267" fmla="*/ 2285511 h 2323145"/>
              <a:gd name="connsiteX268" fmla="*/ 23798 w 11269336"/>
              <a:gd name="connsiteY268" fmla="*/ 2281822 h 2323145"/>
              <a:gd name="connsiteX269" fmla="*/ 0 w 11269336"/>
              <a:gd name="connsiteY269" fmla="*/ 2285369 h 2323145"/>
              <a:gd name="connsiteX270" fmla="*/ 0 w 11269336"/>
              <a:gd name="connsiteY270"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266687 w 11269336"/>
              <a:gd name="connsiteY247" fmla="*/ 2212688 h 2323145"/>
              <a:gd name="connsiteX248" fmla="*/ 1239614 w 11269336"/>
              <a:gd name="connsiteY248" fmla="*/ 2209727 h 2323145"/>
              <a:gd name="connsiteX249" fmla="*/ 1202436 w 11269336"/>
              <a:gd name="connsiteY249" fmla="*/ 2209817 h 2323145"/>
              <a:gd name="connsiteX250" fmla="*/ 1136097 w 11269336"/>
              <a:gd name="connsiteY250" fmla="*/ 2205112 h 2323145"/>
              <a:gd name="connsiteX251" fmla="*/ 988232 w 11269336"/>
              <a:gd name="connsiteY251" fmla="*/ 2235635 h 2323145"/>
              <a:gd name="connsiteX252" fmla="*/ 981959 w 11269336"/>
              <a:gd name="connsiteY252" fmla="*/ 2231607 h 2323145"/>
              <a:gd name="connsiteX253" fmla="*/ 938600 w 11269336"/>
              <a:gd name="connsiteY253" fmla="*/ 2238113 h 2323145"/>
              <a:gd name="connsiteX254" fmla="*/ 791788 w 11269336"/>
              <a:gd name="connsiteY254" fmla="*/ 2293224 h 2323145"/>
              <a:gd name="connsiteX255" fmla="*/ 706914 w 11269336"/>
              <a:gd name="connsiteY255" fmla="*/ 2305046 h 2323145"/>
              <a:gd name="connsiteX256" fmla="*/ 675971 w 11269336"/>
              <a:gd name="connsiteY256" fmla="*/ 2304030 h 2323145"/>
              <a:gd name="connsiteX257" fmla="*/ 624180 w 11269336"/>
              <a:gd name="connsiteY257" fmla="*/ 2302650 h 2323145"/>
              <a:gd name="connsiteX258" fmla="*/ 583453 w 11269336"/>
              <a:gd name="connsiteY258" fmla="*/ 2288788 h 2323145"/>
              <a:gd name="connsiteX259" fmla="*/ 540946 w 11269336"/>
              <a:gd name="connsiteY259" fmla="*/ 2292721 h 2323145"/>
              <a:gd name="connsiteX260" fmla="*/ 533680 w 11269336"/>
              <a:gd name="connsiteY260" fmla="*/ 2310233 h 2323145"/>
              <a:gd name="connsiteX261" fmla="*/ 487366 w 11269336"/>
              <a:gd name="connsiteY261" fmla="*/ 2309053 h 2323145"/>
              <a:gd name="connsiteX262" fmla="*/ 416820 w 11269336"/>
              <a:gd name="connsiteY262" fmla="*/ 2305443 h 2323145"/>
              <a:gd name="connsiteX263" fmla="*/ 376805 w 11269336"/>
              <a:gd name="connsiteY263" fmla="*/ 2307647 h 2323145"/>
              <a:gd name="connsiteX264" fmla="*/ 266777 w 11269336"/>
              <a:gd name="connsiteY264" fmla="*/ 2309012 h 2323145"/>
              <a:gd name="connsiteX265" fmla="*/ 156013 w 11269336"/>
              <a:gd name="connsiteY265" fmla="*/ 2306832 h 2323145"/>
              <a:gd name="connsiteX266" fmla="*/ 87258 w 11269336"/>
              <a:gd name="connsiteY266" fmla="*/ 2285511 h 2323145"/>
              <a:gd name="connsiteX267" fmla="*/ 23798 w 11269336"/>
              <a:gd name="connsiteY267" fmla="*/ 2281822 h 2323145"/>
              <a:gd name="connsiteX268" fmla="*/ 0 w 11269336"/>
              <a:gd name="connsiteY268" fmla="*/ 2285369 h 2323145"/>
              <a:gd name="connsiteX269" fmla="*/ 0 w 11269336"/>
              <a:gd name="connsiteY269"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197391 w 11269336"/>
              <a:gd name="connsiteY54" fmla="*/ 1107746 h 2323145"/>
              <a:gd name="connsiteX55" fmla="*/ 8081474 w 11269336"/>
              <a:gd name="connsiteY55" fmla="*/ 1130125 h 2323145"/>
              <a:gd name="connsiteX56" fmla="*/ 8053585 w 11269336"/>
              <a:gd name="connsiteY56" fmla="*/ 1129169 h 2323145"/>
              <a:gd name="connsiteX57" fmla="*/ 8038422 w 11269336"/>
              <a:gd name="connsiteY57" fmla="*/ 1119092 h 2323145"/>
              <a:gd name="connsiteX58" fmla="*/ 8029450 w 11269336"/>
              <a:gd name="connsiteY58" fmla="*/ 1125592 h 2323145"/>
              <a:gd name="connsiteX59" fmla="*/ 7959552 w 11269336"/>
              <a:gd name="connsiteY59" fmla="*/ 1140188 h 2323145"/>
              <a:gd name="connsiteX60" fmla="*/ 7914188 w 11269336"/>
              <a:gd name="connsiteY60" fmla="*/ 1150862 h 2323145"/>
              <a:gd name="connsiteX61" fmla="*/ 7914918 w 11269336"/>
              <a:gd name="connsiteY61" fmla="*/ 1168758 h 2323145"/>
              <a:gd name="connsiteX62" fmla="*/ 7875510 w 11269336"/>
              <a:gd name="connsiteY62" fmla="*/ 1183153 h 2323145"/>
              <a:gd name="connsiteX63" fmla="*/ 7829932 w 11269336"/>
              <a:gd name="connsiteY63" fmla="*/ 1180782 h 2323145"/>
              <a:gd name="connsiteX64" fmla="*/ 7779182 w 11269336"/>
              <a:gd name="connsiteY64" fmla="*/ 1192665 h 2323145"/>
              <a:gd name="connsiteX65" fmla="*/ 7748774 w 11269336"/>
              <a:gd name="connsiteY65" fmla="*/ 1199586 h 2323145"/>
              <a:gd name="connsiteX66" fmla="*/ 7671846 w 11269336"/>
              <a:gd name="connsiteY66" fmla="*/ 1231966 h 2323145"/>
              <a:gd name="connsiteX67" fmla="*/ 7554146 w 11269336"/>
              <a:gd name="connsiteY67" fmla="*/ 1319748 h 2323145"/>
              <a:gd name="connsiteX68" fmla="*/ 7515052 w 11269336"/>
              <a:gd name="connsiteY68" fmla="*/ 1336718 h 2323145"/>
              <a:gd name="connsiteX69" fmla="*/ 7507193 w 11269336"/>
              <a:gd name="connsiteY69" fmla="*/ 1334617 h 2323145"/>
              <a:gd name="connsiteX70" fmla="*/ 7461694 w 11269336"/>
              <a:gd name="connsiteY70" fmla="*/ 1375866 h 2323145"/>
              <a:gd name="connsiteX71" fmla="*/ 7377571 w 11269336"/>
              <a:gd name="connsiteY71" fmla="*/ 1400128 h 2323145"/>
              <a:gd name="connsiteX72" fmla="*/ 7311261 w 11269336"/>
              <a:gd name="connsiteY72" fmla="*/ 1412652 h 2323145"/>
              <a:gd name="connsiteX73" fmla="*/ 7275307 w 11269336"/>
              <a:gd name="connsiteY73" fmla="*/ 1422171 h 2323145"/>
              <a:gd name="connsiteX74" fmla="*/ 7247783 w 11269336"/>
              <a:gd name="connsiteY74" fmla="*/ 1426330 h 2323145"/>
              <a:gd name="connsiteX75" fmla="*/ 7185047 w 11269336"/>
              <a:gd name="connsiteY75" fmla="*/ 1451812 h 2323145"/>
              <a:gd name="connsiteX76" fmla="*/ 7084117 w 11269336"/>
              <a:gd name="connsiteY76" fmla="*/ 1500281 h 2323145"/>
              <a:gd name="connsiteX77" fmla="*/ 7062011 w 11269336"/>
              <a:gd name="connsiteY77" fmla="*/ 1509183 h 2323145"/>
              <a:gd name="connsiteX78" fmla="*/ 7040555 w 11269336"/>
              <a:gd name="connsiteY78" fmla="*/ 1511207 h 2323145"/>
              <a:gd name="connsiteX79" fmla="*/ 7033438 w 11269336"/>
              <a:gd name="connsiteY79" fmla="*/ 1506772 h 2323145"/>
              <a:gd name="connsiteX80" fmla="*/ 7020886 w 11269336"/>
              <a:gd name="connsiteY80" fmla="*/ 1510764 h 2323145"/>
              <a:gd name="connsiteX81" fmla="*/ 7017033 w 11269336"/>
              <a:gd name="connsiteY81" fmla="*/ 1510650 h 2323145"/>
              <a:gd name="connsiteX82" fmla="*/ 6995460 w 11269336"/>
              <a:gd name="connsiteY82" fmla="*/ 1511173 h 2323145"/>
              <a:gd name="connsiteX83" fmla="*/ 6962144 w 11269336"/>
              <a:gd name="connsiteY83" fmla="*/ 1541508 h 2323145"/>
              <a:gd name="connsiteX84" fmla="*/ 6910674 w 11269336"/>
              <a:gd name="connsiteY84" fmla="*/ 1554793 h 2323145"/>
              <a:gd name="connsiteX85" fmla="*/ 6732152 w 11269336"/>
              <a:gd name="connsiteY85" fmla="*/ 1642538 h 2323145"/>
              <a:gd name="connsiteX86" fmla="*/ 6694106 w 11269336"/>
              <a:gd name="connsiteY86" fmla="*/ 1632377 h 2323145"/>
              <a:gd name="connsiteX87" fmla="*/ 6617223 w 11269336"/>
              <a:gd name="connsiteY87" fmla="*/ 1659889 h 2323145"/>
              <a:gd name="connsiteX88" fmla="*/ 6521138 w 11269336"/>
              <a:gd name="connsiteY88" fmla="*/ 1744340 h 2323145"/>
              <a:gd name="connsiteX89" fmla="*/ 6380677 w 11269336"/>
              <a:gd name="connsiteY89" fmla="*/ 1796883 h 2323145"/>
              <a:gd name="connsiteX90" fmla="*/ 6374897 w 11269336"/>
              <a:gd name="connsiteY90" fmla="*/ 1809910 h 2323145"/>
              <a:gd name="connsiteX91" fmla="*/ 6364545 w 11269336"/>
              <a:gd name="connsiteY91" fmla="*/ 1820090 h 2323145"/>
              <a:gd name="connsiteX92" fmla="*/ 6362126 w 11269336"/>
              <a:gd name="connsiteY92" fmla="*/ 1819991 h 2323145"/>
              <a:gd name="connsiteX93" fmla="*/ 6346673 w 11269336"/>
              <a:gd name="connsiteY93" fmla="*/ 1827824 h 2323145"/>
              <a:gd name="connsiteX94" fmla="*/ 6345588 w 11269336"/>
              <a:gd name="connsiteY94" fmla="*/ 1832232 h 2323145"/>
              <a:gd name="connsiteX95" fmla="*/ 6335708 w 11269336"/>
              <a:gd name="connsiteY95" fmla="*/ 1838451 h 2323145"/>
              <a:gd name="connsiteX96" fmla="*/ 6318182 w 11269336"/>
              <a:gd name="connsiteY96" fmla="*/ 1852975 h 2323145"/>
              <a:gd name="connsiteX97" fmla="*/ 6313084 w 11269336"/>
              <a:gd name="connsiteY97" fmla="*/ 1853561 h 2323145"/>
              <a:gd name="connsiteX98" fmla="*/ 6283816 w 11269336"/>
              <a:gd name="connsiteY98" fmla="*/ 1872148 h 2323145"/>
              <a:gd name="connsiteX99" fmla="*/ 6282550 w 11269336"/>
              <a:gd name="connsiteY99" fmla="*/ 1871392 h 2323145"/>
              <a:gd name="connsiteX100" fmla="*/ 6270527 w 11269336"/>
              <a:gd name="connsiteY100" fmla="*/ 1872208 h 2323145"/>
              <a:gd name="connsiteX101" fmla="*/ 6249518 w 11269336"/>
              <a:gd name="connsiteY101" fmla="*/ 1876079 h 2323145"/>
              <a:gd name="connsiteX102" fmla="*/ 6190386 w 11269336"/>
              <a:gd name="connsiteY102" fmla="*/ 1872478 h 2323145"/>
              <a:gd name="connsiteX103" fmla="*/ 6159777 w 11269336"/>
              <a:gd name="connsiteY103" fmla="*/ 1891745 h 2323145"/>
              <a:gd name="connsiteX104" fmla="*/ 6153131 w 11269336"/>
              <a:gd name="connsiteY104" fmla="*/ 1895079 h 2323145"/>
              <a:gd name="connsiteX105" fmla="*/ 6152798 w 11269336"/>
              <a:gd name="connsiteY105" fmla="*/ 1894920 h 2323145"/>
              <a:gd name="connsiteX106" fmla="*/ 6145388 w 11269336"/>
              <a:gd name="connsiteY106" fmla="*/ 1897990 h 2323145"/>
              <a:gd name="connsiteX107" fmla="*/ 6141014 w 11269336"/>
              <a:gd name="connsiteY107" fmla="*/ 1901155 h 2323145"/>
              <a:gd name="connsiteX108" fmla="*/ 6128122 w 11269336"/>
              <a:gd name="connsiteY108" fmla="*/ 1907623 h 2323145"/>
              <a:gd name="connsiteX109" fmla="*/ 6122351 w 11269336"/>
              <a:gd name="connsiteY109" fmla="*/ 1908359 h 2323145"/>
              <a:gd name="connsiteX110" fmla="*/ 6064750 w 11269336"/>
              <a:gd name="connsiteY110" fmla="*/ 1896394 h 2323145"/>
              <a:gd name="connsiteX111" fmla="*/ 5964230 w 11269336"/>
              <a:gd name="connsiteY111" fmla="*/ 1910038 h 2323145"/>
              <a:gd name="connsiteX112" fmla="*/ 5865399 w 11269336"/>
              <a:gd name="connsiteY112" fmla="*/ 1926966 h 2323145"/>
              <a:gd name="connsiteX113" fmla="*/ 5829951 w 11269336"/>
              <a:gd name="connsiteY113" fmla="*/ 1934755 h 2323145"/>
              <a:gd name="connsiteX114" fmla="*/ 5765285 w 11269336"/>
              <a:gd name="connsiteY114" fmla="*/ 1941322 h 2323145"/>
              <a:gd name="connsiteX115" fmla="*/ 5734750 w 11269336"/>
              <a:gd name="connsiteY115" fmla="*/ 1939793 h 2323145"/>
              <a:gd name="connsiteX116" fmla="*/ 5733569 w 11269336"/>
              <a:gd name="connsiteY116" fmla="*/ 1940505 h 2323145"/>
              <a:gd name="connsiteX117" fmla="*/ 5730329 w 11269336"/>
              <a:gd name="connsiteY117" fmla="*/ 1937845 h 2323145"/>
              <a:gd name="connsiteX118" fmla="*/ 5724661 w 11269336"/>
              <a:gd name="connsiteY118" fmla="*/ 1937455 h 2323145"/>
              <a:gd name="connsiteX119" fmla="*/ 5710186 w 11269336"/>
              <a:gd name="connsiteY119" fmla="*/ 1941370 h 2323145"/>
              <a:gd name="connsiteX120" fmla="*/ 5704910 w 11269336"/>
              <a:gd name="connsiteY120" fmla="*/ 1943663 h 2323145"/>
              <a:gd name="connsiteX121" fmla="*/ 5696836 w 11269336"/>
              <a:gd name="connsiteY121" fmla="*/ 1945271 h 2323145"/>
              <a:gd name="connsiteX122" fmla="*/ 5696583 w 11269336"/>
              <a:gd name="connsiteY122" fmla="*/ 1945050 h 2323145"/>
              <a:gd name="connsiteX123" fmla="*/ 5689123 w 11269336"/>
              <a:gd name="connsiteY123" fmla="*/ 1947067 h 2323145"/>
              <a:gd name="connsiteX124" fmla="*/ 5653291 w 11269336"/>
              <a:gd name="connsiteY124" fmla="*/ 1960245 h 2323145"/>
              <a:gd name="connsiteX125" fmla="*/ 5599385 w 11269336"/>
              <a:gd name="connsiteY125" fmla="*/ 1945198 h 2323145"/>
              <a:gd name="connsiteX126" fmla="*/ 5578300 w 11269336"/>
              <a:gd name="connsiteY126" fmla="*/ 1944963 h 2323145"/>
              <a:gd name="connsiteX127" fmla="*/ 5566758 w 11269336"/>
              <a:gd name="connsiteY127" fmla="*/ 1943441 h 2323145"/>
              <a:gd name="connsiteX128" fmla="*/ 5565857 w 11269336"/>
              <a:gd name="connsiteY128" fmla="*/ 1942445 h 2323145"/>
              <a:gd name="connsiteX129" fmla="*/ 5531534 w 11269336"/>
              <a:gd name="connsiteY129" fmla="*/ 1955208 h 2323145"/>
              <a:gd name="connsiteX130" fmla="*/ 5526552 w 11269336"/>
              <a:gd name="connsiteY130" fmla="*/ 1954799 h 2323145"/>
              <a:gd name="connsiteX131" fmla="*/ 5504723 w 11269336"/>
              <a:gd name="connsiteY131" fmla="*/ 1965811 h 2323145"/>
              <a:gd name="connsiteX132" fmla="*/ 5493156 w 11269336"/>
              <a:gd name="connsiteY132" fmla="*/ 1970063 h 2323145"/>
              <a:gd name="connsiteX133" fmla="*/ 5490486 w 11269336"/>
              <a:gd name="connsiteY133" fmla="*/ 1974227 h 2323145"/>
              <a:gd name="connsiteX134" fmla="*/ 5473107 w 11269336"/>
              <a:gd name="connsiteY134" fmla="*/ 1979001 h 2323145"/>
              <a:gd name="connsiteX135" fmla="*/ 5470885 w 11269336"/>
              <a:gd name="connsiteY135" fmla="*/ 1978432 h 2323145"/>
              <a:gd name="connsiteX136" fmla="*/ 5457393 w 11269336"/>
              <a:gd name="connsiteY136" fmla="*/ 1986525 h 2323145"/>
              <a:gd name="connsiteX137" fmla="*/ 5447102 w 11269336"/>
              <a:gd name="connsiteY137" fmla="*/ 1998329 h 2323145"/>
              <a:gd name="connsiteX138" fmla="*/ 5159151 w 11269336"/>
              <a:gd name="connsiteY138" fmla="*/ 2029640 h 2323145"/>
              <a:gd name="connsiteX139" fmla="*/ 5041688 w 11269336"/>
              <a:gd name="connsiteY139" fmla="*/ 2022334 h 2323145"/>
              <a:gd name="connsiteX140" fmla="*/ 4860988 w 11269336"/>
              <a:gd name="connsiteY140" fmla="*/ 2135698 h 2323145"/>
              <a:gd name="connsiteX141" fmla="*/ 4807902 w 11269336"/>
              <a:gd name="connsiteY141" fmla="*/ 2138894 h 2323145"/>
              <a:gd name="connsiteX142" fmla="*/ 4765388 w 11269336"/>
              <a:gd name="connsiteY142" fmla="*/ 2162525 h 2323145"/>
              <a:gd name="connsiteX143" fmla="*/ 4745033 w 11269336"/>
              <a:gd name="connsiteY143" fmla="*/ 2158859 h 2323145"/>
              <a:gd name="connsiteX144" fmla="*/ 4741475 w 11269336"/>
              <a:gd name="connsiteY144" fmla="*/ 2157998 h 2323145"/>
              <a:gd name="connsiteX145" fmla="*/ 4728247 w 11269336"/>
              <a:gd name="connsiteY145" fmla="*/ 2159526 h 2323145"/>
              <a:gd name="connsiteX146" fmla="*/ 4723263 w 11269336"/>
              <a:gd name="connsiteY146" fmla="*/ 2153742 h 2323145"/>
              <a:gd name="connsiteX147" fmla="*/ 4702453 w 11269336"/>
              <a:gd name="connsiteY147" fmla="*/ 2151586 h 2323145"/>
              <a:gd name="connsiteX148" fmla="*/ 4678455 w 11269336"/>
              <a:gd name="connsiteY148" fmla="*/ 2156131 h 2323145"/>
              <a:gd name="connsiteX149" fmla="*/ 4593061 w 11269336"/>
              <a:gd name="connsiteY149" fmla="*/ 2171597 h 2323145"/>
              <a:gd name="connsiteX150" fmla="*/ 4579902 w 11269336"/>
              <a:gd name="connsiteY150" fmla="*/ 2177927 h 2323145"/>
              <a:gd name="connsiteX151" fmla="*/ 4533444 w 11269336"/>
              <a:gd name="connsiteY151" fmla="*/ 2181200 h 2323145"/>
              <a:gd name="connsiteX152" fmla="*/ 4492832 w 11269336"/>
              <a:gd name="connsiteY152" fmla="*/ 2188033 h 2323145"/>
              <a:gd name="connsiteX153" fmla="*/ 4467257 w 11269336"/>
              <a:gd name="connsiteY153" fmla="*/ 2196121 h 2323145"/>
              <a:gd name="connsiteX154" fmla="*/ 4459937 w 11269336"/>
              <a:gd name="connsiteY154" fmla="*/ 2195182 h 2323145"/>
              <a:gd name="connsiteX155" fmla="*/ 4433312 w 11269336"/>
              <a:gd name="connsiteY155" fmla="*/ 2199004 h 2323145"/>
              <a:gd name="connsiteX156" fmla="*/ 4420601 w 11269336"/>
              <a:gd name="connsiteY156" fmla="*/ 2205158 h 2323145"/>
              <a:gd name="connsiteX157" fmla="*/ 4405765 w 11269336"/>
              <a:gd name="connsiteY157" fmla="*/ 2199902 h 2323145"/>
              <a:gd name="connsiteX158" fmla="*/ 4401354 w 11269336"/>
              <a:gd name="connsiteY158" fmla="*/ 2194745 h 2323145"/>
              <a:gd name="connsiteX159" fmla="*/ 4383151 w 11269336"/>
              <a:gd name="connsiteY159" fmla="*/ 2201140 h 2323145"/>
              <a:gd name="connsiteX160" fmla="*/ 4366646 w 11269336"/>
              <a:gd name="connsiteY160" fmla="*/ 2198564 h 2323145"/>
              <a:gd name="connsiteX161" fmla="*/ 4354009 w 11269336"/>
              <a:gd name="connsiteY161" fmla="*/ 2204984 h 2323145"/>
              <a:gd name="connsiteX162" fmla="*/ 4348284 w 11269336"/>
              <a:gd name="connsiteY162" fmla="*/ 2205270 h 2323145"/>
              <a:gd name="connsiteX163" fmla="*/ 4333906 w 11269336"/>
              <a:gd name="connsiteY163" fmla="*/ 2205251 h 2323145"/>
              <a:gd name="connsiteX164" fmla="*/ 4308819 w 11269336"/>
              <a:gd name="connsiteY164" fmla="*/ 2203822 h 2323145"/>
              <a:gd name="connsiteX165" fmla="*/ 4301210 w 11269336"/>
              <a:gd name="connsiteY165" fmla="*/ 2204456 h 2323145"/>
              <a:gd name="connsiteX166" fmla="*/ 4283095 w 11269336"/>
              <a:gd name="connsiteY166" fmla="*/ 2198177 h 2323145"/>
              <a:gd name="connsiteX167" fmla="*/ 4250119 w 11269336"/>
              <a:gd name="connsiteY167" fmla="*/ 2196342 h 2323145"/>
              <a:gd name="connsiteX168" fmla="*/ 4189203 w 11269336"/>
              <a:gd name="connsiteY168" fmla="*/ 2178994 h 2323145"/>
              <a:gd name="connsiteX169" fmla="*/ 4154035 w 11269336"/>
              <a:gd name="connsiteY169" fmla="*/ 2171950 h 2323145"/>
              <a:gd name="connsiteX170" fmla="*/ 4129569 w 11269336"/>
              <a:gd name="connsiteY170" fmla="*/ 2163850 h 2323145"/>
              <a:gd name="connsiteX171" fmla="*/ 4061250 w 11269336"/>
              <a:gd name="connsiteY171" fmla="*/ 2159236 h 2323145"/>
              <a:gd name="connsiteX172" fmla="*/ 3945480 w 11269336"/>
              <a:gd name="connsiteY172" fmla="*/ 2158279 h 2323145"/>
              <a:gd name="connsiteX173" fmla="*/ 3921468 w 11269336"/>
              <a:gd name="connsiteY173" fmla="*/ 2156588 h 2323145"/>
              <a:gd name="connsiteX174" fmla="*/ 3903348 w 11269336"/>
              <a:gd name="connsiteY174" fmla="*/ 2149220 h 2323145"/>
              <a:gd name="connsiteX175" fmla="*/ 3901342 w 11269336"/>
              <a:gd name="connsiteY175" fmla="*/ 2142355 h 2323145"/>
              <a:gd name="connsiteX176" fmla="*/ 3888539 w 11269336"/>
              <a:gd name="connsiteY176" fmla="*/ 2140476 h 2323145"/>
              <a:gd name="connsiteX177" fmla="*/ 3885662 w 11269336"/>
              <a:gd name="connsiteY177" fmla="*/ 2138740 h 2323145"/>
              <a:gd name="connsiteX178" fmla="*/ 3868627 w 11269336"/>
              <a:gd name="connsiteY178" fmla="*/ 2130023 h 2323145"/>
              <a:gd name="connsiteX179" fmla="*/ 3819177 w 11269336"/>
              <a:gd name="connsiteY179" fmla="*/ 2142111 h 2323145"/>
              <a:gd name="connsiteX180" fmla="*/ 3769100 w 11269336"/>
              <a:gd name="connsiteY180" fmla="*/ 2131731 h 2323145"/>
              <a:gd name="connsiteX181" fmla="*/ 3562752 w 11269336"/>
              <a:gd name="connsiteY181" fmla="*/ 2131785 h 2323145"/>
              <a:gd name="connsiteX182" fmla="*/ 3541402 w 11269336"/>
              <a:gd name="connsiteY182" fmla="*/ 2106821 h 2323145"/>
              <a:gd name="connsiteX183" fmla="*/ 3365341 w 11269336"/>
              <a:gd name="connsiteY183" fmla="*/ 2077638 h 2323145"/>
              <a:gd name="connsiteX184" fmla="*/ 3170922 w 11269336"/>
              <a:gd name="connsiteY184" fmla="*/ 2115957 h 2323145"/>
              <a:gd name="connsiteX185" fmla="*/ 3156256 w 11269336"/>
              <a:gd name="connsiteY185" fmla="*/ 2124773 h 2323145"/>
              <a:gd name="connsiteX186" fmla="*/ 3140298 w 11269336"/>
              <a:gd name="connsiteY186" fmla="*/ 2129182 h 2323145"/>
              <a:gd name="connsiteX187" fmla="*/ 3138514 w 11269336"/>
              <a:gd name="connsiteY187" fmla="*/ 2128069 h 2323145"/>
              <a:gd name="connsiteX188" fmla="*/ 3120467 w 11269336"/>
              <a:gd name="connsiteY188" fmla="*/ 2128281 h 2323145"/>
              <a:gd name="connsiteX189" fmla="*/ 3116175 w 11269336"/>
              <a:gd name="connsiteY189" fmla="*/ 2131633 h 2323145"/>
              <a:gd name="connsiteX190" fmla="*/ 3103685 w 11269336"/>
              <a:gd name="connsiteY190" fmla="*/ 2132814 h 2323145"/>
              <a:gd name="connsiteX191" fmla="*/ 3078794 w 11269336"/>
              <a:gd name="connsiteY191" fmla="*/ 2137935 h 2323145"/>
              <a:gd name="connsiteX192" fmla="*/ 3074407 w 11269336"/>
              <a:gd name="connsiteY192" fmla="*/ 2136274 h 2323145"/>
              <a:gd name="connsiteX193" fmla="*/ 3037285 w 11269336"/>
              <a:gd name="connsiteY193" fmla="*/ 2139919 h 2323145"/>
              <a:gd name="connsiteX194" fmla="*/ 3036901 w 11269336"/>
              <a:gd name="connsiteY194" fmla="*/ 2138726 h 2323145"/>
              <a:gd name="connsiteX195" fmla="*/ 3026996 w 11269336"/>
              <a:gd name="connsiteY195" fmla="*/ 2134322 h 2323145"/>
              <a:gd name="connsiteX196" fmla="*/ 3007772 w 11269336"/>
              <a:gd name="connsiteY196" fmla="*/ 2128742 h 2323145"/>
              <a:gd name="connsiteX197" fmla="*/ 2965030 w 11269336"/>
              <a:gd name="connsiteY197" fmla="*/ 2100494 h 2323145"/>
              <a:gd name="connsiteX198" fmla="*/ 2926342 w 11269336"/>
              <a:gd name="connsiteY198" fmla="*/ 2104155 h 2323145"/>
              <a:gd name="connsiteX199" fmla="*/ 2918608 w 11269336"/>
              <a:gd name="connsiteY199" fmla="*/ 2104215 h 2323145"/>
              <a:gd name="connsiteX200" fmla="*/ 2918475 w 11269336"/>
              <a:gd name="connsiteY200" fmla="*/ 2103937 h 2323145"/>
              <a:gd name="connsiteX201" fmla="*/ 2910360 w 11269336"/>
              <a:gd name="connsiteY201" fmla="*/ 2103444 h 2323145"/>
              <a:gd name="connsiteX202" fmla="*/ 2904507 w 11269336"/>
              <a:gd name="connsiteY202" fmla="*/ 2104326 h 2323145"/>
              <a:gd name="connsiteX203" fmla="*/ 2889503 w 11269336"/>
              <a:gd name="connsiteY203" fmla="*/ 2104443 h 2323145"/>
              <a:gd name="connsiteX204" fmla="*/ 2884480 w 11269336"/>
              <a:gd name="connsiteY204" fmla="*/ 2102626 h 2323145"/>
              <a:gd name="connsiteX205" fmla="*/ 2882689 w 11269336"/>
              <a:gd name="connsiteY205" fmla="*/ 2099228 h 2323145"/>
              <a:gd name="connsiteX206" fmla="*/ 2881291 w 11269336"/>
              <a:gd name="connsiteY206" fmla="*/ 2099618 h 2323145"/>
              <a:gd name="connsiteX207" fmla="*/ 2853979 w 11269336"/>
              <a:gd name="connsiteY207" fmla="*/ 2090388 h 2323145"/>
              <a:gd name="connsiteX208" fmla="*/ 2791790 w 11269336"/>
              <a:gd name="connsiteY208" fmla="*/ 2080332 h 2323145"/>
              <a:gd name="connsiteX209" fmla="*/ 2755844 w 11269336"/>
              <a:gd name="connsiteY209" fmla="*/ 2078874 h 2323145"/>
              <a:gd name="connsiteX210" fmla="*/ 2657742 w 11269336"/>
              <a:gd name="connsiteY210" fmla="*/ 2070179 h 2323145"/>
              <a:gd name="connsiteX211" fmla="*/ 2559549 w 11269336"/>
              <a:gd name="connsiteY211" fmla="*/ 2057873 h 2323145"/>
              <a:gd name="connsiteX212" fmla="*/ 2512054 w 11269336"/>
              <a:gd name="connsiteY212" fmla="*/ 2031671 h 2323145"/>
              <a:gd name="connsiteX213" fmla="*/ 2506437 w 11269336"/>
              <a:gd name="connsiteY213" fmla="*/ 2030918 h 2323145"/>
              <a:gd name="connsiteX214" fmla="*/ 2491752 w 11269336"/>
              <a:gd name="connsiteY214" fmla="*/ 2033906 h 2323145"/>
              <a:gd name="connsiteX215" fmla="*/ 2486338 w 11269336"/>
              <a:gd name="connsiteY215" fmla="*/ 2035862 h 2323145"/>
              <a:gd name="connsiteX216" fmla="*/ 2478186 w 11269336"/>
              <a:gd name="connsiteY216" fmla="*/ 2036953 h 2323145"/>
              <a:gd name="connsiteX217" fmla="*/ 2477950 w 11269336"/>
              <a:gd name="connsiteY217" fmla="*/ 2036715 h 2323145"/>
              <a:gd name="connsiteX218" fmla="*/ 2470381 w 11269336"/>
              <a:gd name="connsiteY218" fmla="*/ 2038256 h 2323145"/>
              <a:gd name="connsiteX219" fmla="*/ 2433781 w 11269336"/>
              <a:gd name="connsiteY219" fmla="*/ 2049140 h 2323145"/>
              <a:gd name="connsiteX220" fmla="*/ 2381172 w 11269336"/>
              <a:gd name="connsiteY220" fmla="*/ 2030645 h 2323145"/>
              <a:gd name="connsiteX221" fmla="*/ 2360198 w 11269336"/>
              <a:gd name="connsiteY221" fmla="*/ 2029059 h 2323145"/>
              <a:gd name="connsiteX222" fmla="*/ 2348815 w 11269336"/>
              <a:gd name="connsiteY222" fmla="*/ 2026798 h 2323145"/>
              <a:gd name="connsiteX223" fmla="*/ 2347988 w 11269336"/>
              <a:gd name="connsiteY223" fmla="*/ 2025745 h 2323145"/>
              <a:gd name="connsiteX224" fmla="*/ 2312920 w 11269336"/>
              <a:gd name="connsiteY224" fmla="*/ 2036311 h 2323145"/>
              <a:gd name="connsiteX225" fmla="*/ 2307986 w 11269336"/>
              <a:gd name="connsiteY225" fmla="*/ 2035583 h 2323145"/>
              <a:gd name="connsiteX226" fmla="*/ 2285481 w 11269336"/>
              <a:gd name="connsiteY226" fmla="*/ 2045197 h 2323145"/>
              <a:gd name="connsiteX227" fmla="*/ 2273666 w 11269336"/>
              <a:gd name="connsiteY227" fmla="*/ 2048710 h 2323145"/>
              <a:gd name="connsiteX228" fmla="*/ 2270719 w 11269336"/>
              <a:gd name="connsiteY228" fmla="*/ 2052702 h 2323145"/>
              <a:gd name="connsiteX229" fmla="*/ 2253080 w 11269336"/>
              <a:gd name="connsiteY229" fmla="*/ 2056363 h 2323145"/>
              <a:gd name="connsiteX230" fmla="*/ 2250906 w 11269336"/>
              <a:gd name="connsiteY230" fmla="*/ 2055654 h 2323145"/>
              <a:gd name="connsiteX231" fmla="*/ 2236905 w 11269336"/>
              <a:gd name="connsiteY231" fmla="*/ 2062882 h 2323145"/>
              <a:gd name="connsiteX232" fmla="*/ 2225830 w 11269336"/>
              <a:gd name="connsiteY232" fmla="*/ 2074027 h 2323145"/>
              <a:gd name="connsiteX233" fmla="*/ 2073776 w 11269336"/>
              <a:gd name="connsiteY233" fmla="*/ 2089244 h 2323145"/>
              <a:gd name="connsiteX234" fmla="*/ 1948256 w 11269336"/>
              <a:gd name="connsiteY234" fmla="*/ 2146616 h 2323145"/>
              <a:gd name="connsiteX235" fmla="*/ 1865582 w 11269336"/>
              <a:gd name="connsiteY235" fmla="*/ 2153738 h 2323145"/>
              <a:gd name="connsiteX236" fmla="*/ 1835210 w 11269336"/>
              <a:gd name="connsiteY236" fmla="*/ 2134244 h 2323145"/>
              <a:gd name="connsiteX237" fmla="*/ 1632661 w 11269336"/>
              <a:gd name="connsiteY237" fmla="*/ 2173882 h 2323145"/>
              <a:gd name="connsiteX238" fmla="*/ 1579590 w 11269336"/>
              <a:gd name="connsiteY238" fmla="*/ 2173680 h 2323145"/>
              <a:gd name="connsiteX239" fmla="*/ 1535601 w 11269336"/>
              <a:gd name="connsiteY239" fmla="*/ 2194590 h 2323145"/>
              <a:gd name="connsiteX240" fmla="*/ 1515594 w 11269336"/>
              <a:gd name="connsiteY240" fmla="*/ 2189622 h 2323145"/>
              <a:gd name="connsiteX241" fmla="*/ 1512113 w 11269336"/>
              <a:gd name="connsiteY241" fmla="*/ 2188534 h 2323145"/>
              <a:gd name="connsiteX242" fmla="*/ 1498838 w 11269336"/>
              <a:gd name="connsiteY242" fmla="*/ 2189213 h 2323145"/>
              <a:gd name="connsiteX243" fmla="*/ 1494279 w 11269336"/>
              <a:gd name="connsiteY243" fmla="*/ 2183112 h 2323145"/>
              <a:gd name="connsiteX244" fmla="*/ 1473714 w 11269336"/>
              <a:gd name="connsiteY244" fmla="*/ 2179625 h 2323145"/>
              <a:gd name="connsiteX245" fmla="*/ 1449503 w 11269336"/>
              <a:gd name="connsiteY245" fmla="*/ 2182633 h 2323145"/>
              <a:gd name="connsiteX246" fmla="*/ 1266687 w 11269336"/>
              <a:gd name="connsiteY246" fmla="*/ 2212688 h 2323145"/>
              <a:gd name="connsiteX247" fmla="*/ 1239614 w 11269336"/>
              <a:gd name="connsiteY247" fmla="*/ 2209727 h 2323145"/>
              <a:gd name="connsiteX248" fmla="*/ 1202436 w 11269336"/>
              <a:gd name="connsiteY248" fmla="*/ 2209817 h 2323145"/>
              <a:gd name="connsiteX249" fmla="*/ 1136097 w 11269336"/>
              <a:gd name="connsiteY249" fmla="*/ 2205112 h 2323145"/>
              <a:gd name="connsiteX250" fmla="*/ 988232 w 11269336"/>
              <a:gd name="connsiteY250" fmla="*/ 2235635 h 2323145"/>
              <a:gd name="connsiteX251" fmla="*/ 981959 w 11269336"/>
              <a:gd name="connsiteY251" fmla="*/ 2231607 h 2323145"/>
              <a:gd name="connsiteX252" fmla="*/ 938600 w 11269336"/>
              <a:gd name="connsiteY252" fmla="*/ 2238113 h 2323145"/>
              <a:gd name="connsiteX253" fmla="*/ 791788 w 11269336"/>
              <a:gd name="connsiteY253" fmla="*/ 2293224 h 2323145"/>
              <a:gd name="connsiteX254" fmla="*/ 706914 w 11269336"/>
              <a:gd name="connsiteY254" fmla="*/ 2305046 h 2323145"/>
              <a:gd name="connsiteX255" fmla="*/ 675971 w 11269336"/>
              <a:gd name="connsiteY255" fmla="*/ 2304030 h 2323145"/>
              <a:gd name="connsiteX256" fmla="*/ 624180 w 11269336"/>
              <a:gd name="connsiteY256" fmla="*/ 2302650 h 2323145"/>
              <a:gd name="connsiteX257" fmla="*/ 583453 w 11269336"/>
              <a:gd name="connsiteY257" fmla="*/ 2288788 h 2323145"/>
              <a:gd name="connsiteX258" fmla="*/ 540946 w 11269336"/>
              <a:gd name="connsiteY258" fmla="*/ 2292721 h 2323145"/>
              <a:gd name="connsiteX259" fmla="*/ 533680 w 11269336"/>
              <a:gd name="connsiteY259" fmla="*/ 2310233 h 2323145"/>
              <a:gd name="connsiteX260" fmla="*/ 487366 w 11269336"/>
              <a:gd name="connsiteY260" fmla="*/ 2309053 h 2323145"/>
              <a:gd name="connsiteX261" fmla="*/ 416820 w 11269336"/>
              <a:gd name="connsiteY261" fmla="*/ 2305443 h 2323145"/>
              <a:gd name="connsiteX262" fmla="*/ 376805 w 11269336"/>
              <a:gd name="connsiteY262" fmla="*/ 2307647 h 2323145"/>
              <a:gd name="connsiteX263" fmla="*/ 266777 w 11269336"/>
              <a:gd name="connsiteY263" fmla="*/ 2309012 h 2323145"/>
              <a:gd name="connsiteX264" fmla="*/ 156013 w 11269336"/>
              <a:gd name="connsiteY264" fmla="*/ 2306832 h 2323145"/>
              <a:gd name="connsiteX265" fmla="*/ 87258 w 11269336"/>
              <a:gd name="connsiteY265" fmla="*/ 2285511 h 2323145"/>
              <a:gd name="connsiteX266" fmla="*/ 23798 w 11269336"/>
              <a:gd name="connsiteY266" fmla="*/ 2281822 h 2323145"/>
              <a:gd name="connsiteX267" fmla="*/ 0 w 11269336"/>
              <a:gd name="connsiteY267" fmla="*/ 2285369 h 2323145"/>
              <a:gd name="connsiteX268" fmla="*/ 0 w 11269336"/>
              <a:gd name="connsiteY268"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795998 w 11269336"/>
              <a:gd name="connsiteY32" fmla="*/ 863337 h 2323145"/>
              <a:gd name="connsiteX33" fmla="*/ 8776970 w 11269336"/>
              <a:gd name="connsiteY33" fmla="*/ 885177 h 2323145"/>
              <a:gd name="connsiteX34" fmla="*/ 8755719 w 11269336"/>
              <a:gd name="connsiteY34" fmla="*/ 889754 h 2323145"/>
              <a:gd name="connsiteX35" fmla="*/ 8743257 w 11269336"/>
              <a:gd name="connsiteY35" fmla="*/ 904723 h 2323145"/>
              <a:gd name="connsiteX36" fmla="*/ 8721366 w 11269336"/>
              <a:gd name="connsiteY36" fmla="*/ 904711 h 2323145"/>
              <a:gd name="connsiteX37" fmla="*/ 8678353 w 11269336"/>
              <a:gd name="connsiteY37" fmla="*/ 926318 h 2323145"/>
              <a:gd name="connsiteX38" fmla="*/ 8636849 w 11269336"/>
              <a:gd name="connsiteY38" fmla="*/ 937900 h 2323145"/>
              <a:gd name="connsiteX39" fmla="*/ 8620213 w 11269336"/>
              <a:gd name="connsiteY39" fmla="*/ 943068 h 2323145"/>
              <a:gd name="connsiteX40" fmla="*/ 8612581 w 11269336"/>
              <a:gd name="connsiteY40" fmla="*/ 952695 h 2323145"/>
              <a:gd name="connsiteX41" fmla="*/ 8589038 w 11269336"/>
              <a:gd name="connsiteY41" fmla="*/ 963892 h 2323145"/>
              <a:gd name="connsiteX42" fmla="*/ 8579950 w 11269336"/>
              <a:gd name="connsiteY42" fmla="*/ 960899 h 2323145"/>
              <a:gd name="connsiteX43" fmla="*/ 8579319 w 11269336"/>
              <a:gd name="connsiteY43" fmla="*/ 965630 h 2323145"/>
              <a:gd name="connsiteX44" fmla="*/ 8547429 w 11269336"/>
              <a:gd name="connsiteY44" fmla="*/ 984506 h 2323145"/>
              <a:gd name="connsiteX45" fmla="*/ 8478704 w 11269336"/>
              <a:gd name="connsiteY45" fmla="*/ 1025490 h 2323145"/>
              <a:gd name="connsiteX46" fmla="*/ 8461421 w 11269336"/>
              <a:gd name="connsiteY46" fmla="*/ 1035512 h 2323145"/>
              <a:gd name="connsiteX47" fmla="*/ 8445003 w 11269336"/>
              <a:gd name="connsiteY47" fmla="*/ 1036851 h 2323145"/>
              <a:gd name="connsiteX48" fmla="*/ 8357350 w 11269336"/>
              <a:gd name="connsiteY48" fmla="*/ 1060213 h 2323145"/>
              <a:gd name="connsiteX49" fmla="*/ 8335565 w 11269336"/>
              <a:gd name="connsiteY49" fmla="*/ 1061151 h 2323145"/>
              <a:gd name="connsiteX50" fmla="*/ 8325267 w 11269336"/>
              <a:gd name="connsiteY50" fmla="*/ 1055919 h 2323145"/>
              <a:gd name="connsiteX51" fmla="*/ 8293586 w 11269336"/>
              <a:gd name="connsiteY51" fmla="*/ 1076144 h 2323145"/>
              <a:gd name="connsiteX52" fmla="*/ 8242405 w 11269336"/>
              <a:gd name="connsiteY52" fmla="*/ 1095960 h 2323145"/>
              <a:gd name="connsiteX53" fmla="*/ 8197391 w 11269336"/>
              <a:gd name="connsiteY53" fmla="*/ 1107746 h 2323145"/>
              <a:gd name="connsiteX54" fmla="*/ 8081474 w 11269336"/>
              <a:gd name="connsiteY54" fmla="*/ 1130125 h 2323145"/>
              <a:gd name="connsiteX55" fmla="*/ 8053585 w 11269336"/>
              <a:gd name="connsiteY55" fmla="*/ 1129169 h 2323145"/>
              <a:gd name="connsiteX56" fmla="*/ 8038422 w 11269336"/>
              <a:gd name="connsiteY56" fmla="*/ 1119092 h 2323145"/>
              <a:gd name="connsiteX57" fmla="*/ 8029450 w 11269336"/>
              <a:gd name="connsiteY57" fmla="*/ 1125592 h 2323145"/>
              <a:gd name="connsiteX58" fmla="*/ 7959552 w 11269336"/>
              <a:gd name="connsiteY58" fmla="*/ 1140188 h 2323145"/>
              <a:gd name="connsiteX59" fmla="*/ 7914188 w 11269336"/>
              <a:gd name="connsiteY59" fmla="*/ 1150862 h 2323145"/>
              <a:gd name="connsiteX60" fmla="*/ 7914918 w 11269336"/>
              <a:gd name="connsiteY60" fmla="*/ 1168758 h 2323145"/>
              <a:gd name="connsiteX61" fmla="*/ 7875510 w 11269336"/>
              <a:gd name="connsiteY61" fmla="*/ 1183153 h 2323145"/>
              <a:gd name="connsiteX62" fmla="*/ 7829932 w 11269336"/>
              <a:gd name="connsiteY62" fmla="*/ 1180782 h 2323145"/>
              <a:gd name="connsiteX63" fmla="*/ 7779182 w 11269336"/>
              <a:gd name="connsiteY63" fmla="*/ 1192665 h 2323145"/>
              <a:gd name="connsiteX64" fmla="*/ 7748774 w 11269336"/>
              <a:gd name="connsiteY64" fmla="*/ 1199586 h 2323145"/>
              <a:gd name="connsiteX65" fmla="*/ 7671846 w 11269336"/>
              <a:gd name="connsiteY65" fmla="*/ 1231966 h 2323145"/>
              <a:gd name="connsiteX66" fmla="*/ 7554146 w 11269336"/>
              <a:gd name="connsiteY66" fmla="*/ 1319748 h 2323145"/>
              <a:gd name="connsiteX67" fmla="*/ 7515052 w 11269336"/>
              <a:gd name="connsiteY67" fmla="*/ 1336718 h 2323145"/>
              <a:gd name="connsiteX68" fmla="*/ 7507193 w 11269336"/>
              <a:gd name="connsiteY68" fmla="*/ 1334617 h 2323145"/>
              <a:gd name="connsiteX69" fmla="*/ 7461694 w 11269336"/>
              <a:gd name="connsiteY69" fmla="*/ 1375866 h 2323145"/>
              <a:gd name="connsiteX70" fmla="*/ 7377571 w 11269336"/>
              <a:gd name="connsiteY70" fmla="*/ 1400128 h 2323145"/>
              <a:gd name="connsiteX71" fmla="*/ 7311261 w 11269336"/>
              <a:gd name="connsiteY71" fmla="*/ 1412652 h 2323145"/>
              <a:gd name="connsiteX72" fmla="*/ 7275307 w 11269336"/>
              <a:gd name="connsiteY72" fmla="*/ 1422171 h 2323145"/>
              <a:gd name="connsiteX73" fmla="*/ 7247783 w 11269336"/>
              <a:gd name="connsiteY73" fmla="*/ 1426330 h 2323145"/>
              <a:gd name="connsiteX74" fmla="*/ 7185047 w 11269336"/>
              <a:gd name="connsiteY74" fmla="*/ 1451812 h 2323145"/>
              <a:gd name="connsiteX75" fmla="*/ 7084117 w 11269336"/>
              <a:gd name="connsiteY75" fmla="*/ 1500281 h 2323145"/>
              <a:gd name="connsiteX76" fmla="*/ 7062011 w 11269336"/>
              <a:gd name="connsiteY76" fmla="*/ 1509183 h 2323145"/>
              <a:gd name="connsiteX77" fmla="*/ 7040555 w 11269336"/>
              <a:gd name="connsiteY77" fmla="*/ 1511207 h 2323145"/>
              <a:gd name="connsiteX78" fmla="*/ 7033438 w 11269336"/>
              <a:gd name="connsiteY78" fmla="*/ 1506772 h 2323145"/>
              <a:gd name="connsiteX79" fmla="*/ 7020886 w 11269336"/>
              <a:gd name="connsiteY79" fmla="*/ 1510764 h 2323145"/>
              <a:gd name="connsiteX80" fmla="*/ 7017033 w 11269336"/>
              <a:gd name="connsiteY80" fmla="*/ 1510650 h 2323145"/>
              <a:gd name="connsiteX81" fmla="*/ 6995460 w 11269336"/>
              <a:gd name="connsiteY81" fmla="*/ 1511173 h 2323145"/>
              <a:gd name="connsiteX82" fmla="*/ 6962144 w 11269336"/>
              <a:gd name="connsiteY82" fmla="*/ 1541508 h 2323145"/>
              <a:gd name="connsiteX83" fmla="*/ 6910674 w 11269336"/>
              <a:gd name="connsiteY83" fmla="*/ 1554793 h 2323145"/>
              <a:gd name="connsiteX84" fmla="*/ 6732152 w 11269336"/>
              <a:gd name="connsiteY84" fmla="*/ 1642538 h 2323145"/>
              <a:gd name="connsiteX85" fmla="*/ 6694106 w 11269336"/>
              <a:gd name="connsiteY85" fmla="*/ 1632377 h 2323145"/>
              <a:gd name="connsiteX86" fmla="*/ 6617223 w 11269336"/>
              <a:gd name="connsiteY86" fmla="*/ 1659889 h 2323145"/>
              <a:gd name="connsiteX87" fmla="*/ 6521138 w 11269336"/>
              <a:gd name="connsiteY87" fmla="*/ 1744340 h 2323145"/>
              <a:gd name="connsiteX88" fmla="*/ 6380677 w 11269336"/>
              <a:gd name="connsiteY88" fmla="*/ 1796883 h 2323145"/>
              <a:gd name="connsiteX89" fmla="*/ 6374897 w 11269336"/>
              <a:gd name="connsiteY89" fmla="*/ 1809910 h 2323145"/>
              <a:gd name="connsiteX90" fmla="*/ 6364545 w 11269336"/>
              <a:gd name="connsiteY90" fmla="*/ 1820090 h 2323145"/>
              <a:gd name="connsiteX91" fmla="*/ 6362126 w 11269336"/>
              <a:gd name="connsiteY91" fmla="*/ 1819991 h 2323145"/>
              <a:gd name="connsiteX92" fmla="*/ 6346673 w 11269336"/>
              <a:gd name="connsiteY92" fmla="*/ 1827824 h 2323145"/>
              <a:gd name="connsiteX93" fmla="*/ 6345588 w 11269336"/>
              <a:gd name="connsiteY93" fmla="*/ 1832232 h 2323145"/>
              <a:gd name="connsiteX94" fmla="*/ 6335708 w 11269336"/>
              <a:gd name="connsiteY94" fmla="*/ 1838451 h 2323145"/>
              <a:gd name="connsiteX95" fmla="*/ 6318182 w 11269336"/>
              <a:gd name="connsiteY95" fmla="*/ 1852975 h 2323145"/>
              <a:gd name="connsiteX96" fmla="*/ 6313084 w 11269336"/>
              <a:gd name="connsiteY96" fmla="*/ 1853561 h 2323145"/>
              <a:gd name="connsiteX97" fmla="*/ 6283816 w 11269336"/>
              <a:gd name="connsiteY97" fmla="*/ 1872148 h 2323145"/>
              <a:gd name="connsiteX98" fmla="*/ 6282550 w 11269336"/>
              <a:gd name="connsiteY98" fmla="*/ 1871392 h 2323145"/>
              <a:gd name="connsiteX99" fmla="*/ 6270527 w 11269336"/>
              <a:gd name="connsiteY99" fmla="*/ 1872208 h 2323145"/>
              <a:gd name="connsiteX100" fmla="*/ 6249518 w 11269336"/>
              <a:gd name="connsiteY100" fmla="*/ 1876079 h 2323145"/>
              <a:gd name="connsiteX101" fmla="*/ 6190386 w 11269336"/>
              <a:gd name="connsiteY101" fmla="*/ 1872478 h 2323145"/>
              <a:gd name="connsiteX102" fmla="*/ 6159777 w 11269336"/>
              <a:gd name="connsiteY102" fmla="*/ 1891745 h 2323145"/>
              <a:gd name="connsiteX103" fmla="*/ 6153131 w 11269336"/>
              <a:gd name="connsiteY103" fmla="*/ 1895079 h 2323145"/>
              <a:gd name="connsiteX104" fmla="*/ 6152798 w 11269336"/>
              <a:gd name="connsiteY104" fmla="*/ 1894920 h 2323145"/>
              <a:gd name="connsiteX105" fmla="*/ 6145388 w 11269336"/>
              <a:gd name="connsiteY105" fmla="*/ 1897990 h 2323145"/>
              <a:gd name="connsiteX106" fmla="*/ 6141014 w 11269336"/>
              <a:gd name="connsiteY106" fmla="*/ 1901155 h 2323145"/>
              <a:gd name="connsiteX107" fmla="*/ 6128122 w 11269336"/>
              <a:gd name="connsiteY107" fmla="*/ 1907623 h 2323145"/>
              <a:gd name="connsiteX108" fmla="*/ 6122351 w 11269336"/>
              <a:gd name="connsiteY108" fmla="*/ 1908359 h 2323145"/>
              <a:gd name="connsiteX109" fmla="*/ 6064750 w 11269336"/>
              <a:gd name="connsiteY109" fmla="*/ 1896394 h 2323145"/>
              <a:gd name="connsiteX110" fmla="*/ 5964230 w 11269336"/>
              <a:gd name="connsiteY110" fmla="*/ 1910038 h 2323145"/>
              <a:gd name="connsiteX111" fmla="*/ 5865399 w 11269336"/>
              <a:gd name="connsiteY111" fmla="*/ 1926966 h 2323145"/>
              <a:gd name="connsiteX112" fmla="*/ 5829951 w 11269336"/>
              <a:gd name="connsiteY112" fmla="*/ 1934755 h 2323145"/>
              <a:gd name="connsiteX113" fmla="*/ 5765285 w 11269336"/>
              <a:gd name="connsiteY113" fmla="*/ 1941322 h 2323145"/>
              <a:gd name="connsiteX114" fmla="*/ 5734750 w 11269336"/>
              <a:gd name="connsiteY114" fmla="*/ 1939793 h 2323145"/>
              <a:gd name="connsiteX115" fmla="*/ 5733569 w 11269336"/>
              <a:gd name="connsiteY115" fmla="*/ 1940505 h 2323145"/>
              <a:gd name="connsiteX116" fmla="*/ 5730329 w 11269336"/>
              <a:gd name="connsiteY116" fmla="*/ 1937845 h 2323145"/>
              <a:gd name="connsiteX117" fmla="*/ 5724661 w 11269336"/>
              <a:gd name="connsiteY117" fmla="*/ 1937455 h 2323145"/>
              <a:gd name="connsiteX118" fmla="*/ 5710186 w 11269336"/>
              <a:gd name="connsiteY118" fmla="*/ 1941370 h 2323145"/>
              <a:gd name="connsiteX119" fmla="*/ 5704910 w 11269336"/>
              <a:gd name="connsiteY119" fmla="*/ 1943663 h 2323145"/>
              <a:gd name="connsiteX120" fmla="*/ 5696836 w 11269336"/>
              <a:gd name="connsiteY120" fmla="*/ 1945271 h 2323145"/>
              <a:gd name="connsiteX121" fmla="*/ 5696583 w 11269336"/>
              <a:gd name="connsiteY121" fmla="*/ 1945050 h 2323145"/>
              <a:gd name="connsiteX122" fmla="*/ 5689123 w 11269336"/>
              <a:gd name="connsiteY122" fmla="*/ 1947067 h 2323145"/>
              <a:gd name="connsiteX123" fmla="*/ 5653291 w 11269336"/>
              <a:gd name="connsiteY123" fmla="*/ 1960245 h 2323145"/>
              <a:gd name="connsiteX124" fmla="*/ 5599385 w 11269336"/>
              <a:gd name="connsiteY124" fmla="*/ 1945198 h 2323145"/>
              <a:gd name="connsiteX125" fmla="*/ 5578300 w 11269336"/>
              <a:gd name="connsiteY125" fmla="*/ 1944963 h 2323145"/>
              <a:gd name="connsiteX126" fmla="*/ 5566758 w 11269336"/>
              <a:gd name="connsiteY126" fmla="*/ 1943441 h 2323145"/>
              <a:gd name="connsiteX127" fmla="*/ 5565857 w 11269336"/>
              <a:gd name="connsiteY127" fmla="*/ 1942445 h 2323145"/>
              <a:gd name="connsiteX128" fmla="*/ 5531534 w 11269336"/>
              <a:gd name="connsiteY128" fmla="*/ 1955208 h 2323145"/>
              <a:gd name="connsiteX129" fmla="*/ 5526552 w 11269336"/>
              <a:gd name="connsiteY129" fmla="*/ 1954799 h 2323145"/>
              <a:gd name="connsiteX130" fmla="*/ 5504723 w 11269336"/>
              <a:gd name="connsiteY130" fmla="*/ 1965811 h 2323145"/>
              <a:gd name="connsiteX131" fmla="*/ 5493156 w 11269336"/>
              <a:gd name="connsiteY131" fmla="*/ 1970063 h 2323145"/>
              <a:gd name="connsiteX132" fmla="*/ 5490486 w 11269336"/>
              <a:gd name="connsiteY132" fmla="*/ 1974227 h 2323145"/>
              <a:gd name="connsiteX133" fmla="*/ 5473107 w 11269336"/>
              <a:gd name="connsiteY133" fmla="*/ 1979001 h 2323145"/>
              <a:gd name="connsiteX134" fmla="*/ 5470885 w 11269336"/>
              <a:gd name="connsiteY134" fmla="*/ 1978432 h 2323145"/>
              <a:gd name="connsiteX135" fmla="*/ 5457393 w 11269336"/>
              <a:gd name="connsiteY135" fmla="*/ 1986525 h 2323145"/>
              <a:gd name="connsiteX136" fmla="*/ 5447102 w 11269336"/>
              <a:gd name="connsiteY136" fmla="*/ 1998329 h 2323145"/>
              <a:gd name="connsiteX137" fmla="*/ 5159151 w 11269336"/>
              <a:gd name="connsiteY137" fmla="*/ 2029640 h 2323145"/>
              <a:gd name="connsiteX138" fmla="*/ 5041688 w 11269336"/>
              <a:gd name="connsiteY138" fmla="*/ 2022334 h 2323145"/>
              <a:gd name="connsiteX139" fmla="*/ 4860988 w 11269336"/>
              <a:gd name="connsiteY139" fmla="*/ 2135698 h 2323145"/>
              <a:gd name="connsiteX140" fmla="*/ 4807902 w 11269336"/>
              <a:gd name="connsiteY140" fmla="*/ 2138894 h 2323145"/>
              <a:gd name="connsiteX141" fmla="*/ 4765388 w 11269336"/>
              <a:gd name="connsiteY141" fmla="*/ 2162525 h 2323145"/>
              <a:gd name="connsiteX142" fmla="*/ 4745033 w 11269336"/>
              <a:gd name="connsiteY142" fmla="*/ 2158859 h 2323145"/>
              <a:gd name="connsiteX143" fmla="*/ 4741475 w 11269336"/>
              <a:gd name="connsiteY143" fmla="*/ 2157998 h 2323145"/>
              <a:gd name="connsiteX144" fmla="*/ 4728247 w 11269336"/>
              <a:gd name="connsiteY144" fmla="*/ 2159526 h 2323145"/>
              <a:gd name="connsiteX145" fmla="*/ 4723263 w 11269336"/>
              <a:gd name="connsiteY145" fmla="*/ 2153742 h 2323145"/>
              <a:gd name="connsiteX146" fmla="*/ 4702453 w 11269336"/>
              <a:gd name="connsiteY146" fmla="*/ 2151586 h 2323145"/>
              <a:gd name="connsiteX147" fmla="*/ 4678455 w 11269336"/>
              <a:gd name="connsiteY147" fmla="*/ 2156131 h 2323145"/>
              <a:gd name="connsiteX148" fmla="*/ 4593061 w 11269336"/>
              <a:gd name="connsiteY148" fmla="*/ 2171597 h 2323145"/>
              <a:gd name="connsiteX149" fmla="*/ 4579902 w 11269336"/>
              <a:gd name="connsiteY149" fmla="*/ 2177927 h 2323145"/>
              <a:gd name="connsiteX150" fmla="*/ 4533444 w 11269336"/>
              <a:gd name="connsiteY150" fmla="*/ 2181200 h 2323145"/>
              <a:gd name="connsiteX151" fmla="*/ 4492832 w 11269336"/>
              <a:gd name="connsiteY151" fmla="*/ 2188033 h 2323145"/>
              <a:gd name="connsiteX152" fmla="*/ 4467257 w 11269336"/>
              <a:gd name="connsiteY152" fmla="*/ 2196121 h 2323145"/>
              <a:gd name="connsiteX153" fmla="*/ 4459937 w 11269336"/>
              <a:gd name="connsiteY153" fmla="*/ 2195182 h 2323145"/>
              <a:gd name="connsiteX154" fmla="*/ 4433312 w 11269336"/>
              <a:gd name="connsiteY154" fmla="*/ 2199004 h 2323145"/>
              <a:gd name="connsiteX155" fmla="*/ 4420601 w 11269336"/>
              <a:gd name="connsiteY155" fmla="*/ 2205158 h 2323145"/>
              <a:gd name="connsiteX156" fmla="*/ 4405765 w 11269336"/>
              <a:gd name="connsiteY156" fmla="*/ 2199902 h 2323145"/>
              <a:gd name="connsiteX157" fmla="*/ 4401354 w 11269336"/>
              <a:gd name="connsiteY157" fmla="*/ 2194745 h 2323145"/>
              <a:gd name="connsiteX158" fmla="*/ 4383151 w 11269336"/>
              <a:gd name="connsiteY158" fmla="*/ 2201140 h 2323145"/>
              <a:gd name="connsiteX159" fmla="*/ 4366646 w 11269336"/>
              <a:gd name="connsiteY159" fmla="*/ 2198564 h 2323145"/>
              <a:gd name="connsiteX160" fmla="*/ 4354009 w 11269336"/>
              <a:gd name="connsiteY160" fmla="*/ 2204984 h 2323145"/>
              <a:gd name="connsiteX161" fmla="*/ 4348284 w 11269336"/>
              <a:gd name="connsiteY161" fmla="*/ 2205270 h 2323145"/>
              <a:gd name="connsiteX162" fmla="*/ 4333906 w 11269336"/>
              <a:gd name="connsiteY162" fmla="*/ 2205251 h 2323145"/>
              <a:gd name="connsiteX163" fmla="*/ 4308819 w 11269336"/>
              <a:gd name="connsiteY163" fmla="*/ 2203822 h 2323145"/>
              <a:gd name="connsiteX164" fmla="*/ 4301210 w 11269336"/>
              <a:gd name="connsiteY164" fmla="*/ 2204456 h 2323145"/>
              <a:gd name="connsiteX165" fmla="*/ 4283095 w 11269336"/>
              <a:gd name="connsiteY165" fmla="*/ 2198177 h 2323145"/>
              <a:gd name="connsiteX166" fmla="*/ 4250119 w 11269336"/>
              <a:gd name="connsiteY166" fmla="*/ 2196342 h 2323145"/>
              <a:gd name="connsiteX167" fmla="*/ 4189203 w 11269336"/>
              <a:gd name="connsiteY167" fmla="*/ 2178994 h 2323145"/>
              <a:gd name="connsiteX168" fmla="*/ 4154035 w 11269336"/>
              <a:gd name="connsiteY168" fmla="*/ 2171950 h 2323145"/>
              <a:gd name="connsiteX169" fmla="*/ 4129569 w 11269336"/>
              <a:gd name="connsiteY169" fmla="*/ 2163850 h 2323145"/>
              <a:gd name="connsiteX170" fmla="*/ 4061250 w 11269336"/>
              <a:gd name="connsiteY170" fmla="*/ 2159236 h 2323145"/>
              <a:gd name="connsiteX171" fmla="*/ 3945480 w 11269336"/>
              <a:gd name="connsiteY171" fmla="*/ 2158279 h 2323145"/>
              <a:gd name="connsiteX172" fmla="*/ 3921468 w 11269336"/>
              <a:gd name="connsiteY172" fmla="*/ 2156588 h 2323145"/>
              <a:gd name="connsiteX173" fmla="*/ 3903348 w 11269336"/>
              <a:gd name="connsiteY173" fmla="*/ 2149220 h 2323145"/>
              <a:gd name="connsiteX174" fmla="*/ 3901342 w 11269336"/>
              <a:gd name="connsiteY174" fmla="*/ 2142355 h 2323145"/>
              <a:gd name="connsiteX175" fmla="*/ 3888539 w 11269336"/>
              <a:gd name="connsiteY175" fmla="*/ 2140476 h 2323145"/>
              <a:gd name="connsiteX176" fmla="*/ 3885662 w 11269336"/>
              <a:gd name="connsiteY176" fmla="*/ 2138740 h 2323145"/>
              <a:gd name="connsiteX177" fmla="*/ 3868627 w 11269336"/>
              <a:gd name="connsiteY177" fmla="*/ 2130023 h 2323145"/>
              <a:gd name="connsiteX178" fmla="*/ 3819177 w 11269336"/>
              <a:gd name="connsiteY178" fmla="*/ 2142111 h 2323145"/>
              <a:gd name="connsiteX179" fmla="*/ 3769100 w 11269336"/>
              <a:gd name="connsiteY179" fmla="*/ 2131731 h 2323145"/>
              <a:gd name="connsiteX180" fmla="*/ 3562752 w 11269336"/>
              <a:gd name="connsiteY180" fmla="*/ 2131785 h 2323145"/>
              <a:gd name="connsiteX181" fmla="*/ 3541402 w 11269336"/>
              <a:gd name="connsiteY181" fmla="*/ 2106821 h 2323145"/>
              <a:gd name="connsiteX182" fmla="*/ 3365341 w 11269336"/>
              <a:gd name="connsiteY182" fmla="*/ 2077638 h 2323145"/>
              <a:gd name="connsiteX183" fmla="*/ 3170922 w 11269336"/>
              <a:gd name="connsiteY183" fmla="*/ 2115957 h 2323145"/>
              <a:gd name="connsiteX184" fmla="*/ 3156256 w 11269336"/>
              <a:gd name="connsiteY184" fmla="*/ 2124773 h 2323145"/>
              <a:gd name="connsiteX185" fmla="*/ 3140298 w 11269336"/>
              <a:gd name="connsiteY185" fmla="*/ 2129182 h 2323145"/>
              <a:gd name="connsiteX186" fmla="*/ 3138514 w 11269336"/>
              <a:gd name="connsiteY186" fmla="*/ 2128069 h 2323145"/>
              <a:gd name="connsiteX187" fmla="*/ 3120467 w 11269336"/>
              <a:gd name="connsiteY187" fmla="*/ 2128281 h 2323145"/>
              <a:gd name="connsiteX188" fmla="*/ 3116175 w 11269336"/>
              <a:gd name="connsiteY188" fmla="*/ 2131633 h 2323145"/>
              <a:gd name="connsiteX189" fmla="*/ 3103685 w 11269336"/>
              <a:gd name="connsiteY189" fmla="*/ 2132814 h 2323145"/>
              <a:gd name="connsiteX190" fmla="*/ 3078794 w 11269336"/>
              <a:gd name="connsiteY190" fmla="*/ 2137935 h 2323145"/>
              <a:gd name="connsiteX191" fmla="*/ 3074407 w 11269336"/>
              <a:gd name="connsiteY191" fmla="*/ 2136274 h 2323145"/>
              <a:gd name="connsiteX192" fmla="*/ 3037285 w 11269336"/>
              <a:gd name="connsiteY192" fmla="*/ 2139919 h 2323145"/>
              <a:gd name="connsiteX193" fmla="*/ 3036901 w 11269336"/>
              <a:gd name="connsiteY193" fmla="*/ 2138726 h 2323145"/>
              <a:gd name="connsiteX194" fmla="*/ 3026996 w 11269336"/>
              <a:gd name="connsiteY194" fmla="*/ 2134322 h 2323145"/>
              <a:gd name="connsiteX195" fmla="*/ 3007772 w 11269336"/>
              <a:gd name="connsiteY195" fmla="*/ 2128742 h 2323145"/>
              <a:gd name="connsiteX196" fmla="*/ 2965030 w 11269336"/>
              <a:gd name="connsiteY196" fmla="*/ 2100494 h 2323145"/>
              <a:gd name="connsiteX197" fmla="*/ 2926342 w 11269336"/>
              <a:gd name="connsiteY197" fmla="*/ 2104155 h 2323145"/>
              <a:gd name="connsiteX198" fmla="*/ 2918608 w 11269336"/>
              <a:gd name="connsiteY198" fmla="*/ 2104215 h 2323145"/>
              <a:gd name="connsiteX199" fmla="*/ 2918475 w 11269336"/>
              <a:gd name="connsiteY199" fmla="*/ 2103937 h 2323145"/>
              <a:gd name="connsiteX200" fmla="*/ 2910360 w 11269336"/>
              <a:gd name="connsiteY200" fmla="*/ 2103444 h 2323145"/>
              <a:gd name="connsiteX201" fmla="*/ 2904507 w 11269336"/>
              <a:gd name="connsiteY201" fmla="*/ 2104326 h 2323145"/>
              <a:gd name="connsiteX202" fmla="*/ 2889503 w 11269336"/>
              <a:gd name="connsiteY202" fmla="*/ 2104443 h 2323145"/>
              <a:gd name="connsiteX203" fmla="*/ 2884480 w 11269336"/>
              <a:gd name="connsiteY203" fmla="*/ 2102626 h 2323145"/>
              <a:gd name="connsiteX204" fmla="*/ 2882689 w 11269336"/>
              <a:gd name="connsiteY204" fmla="*/ 2099228 h 2323145"/>
              <a:gd name="connsiteX205" fmla="*/ 2881291 w 11269336"/>
              <a:gd name="connsiteY205" fmla="*/ 2099618 h 2323145"/>
              <a:gd name="connsiteX206" fmla="*/ 2853979 w 11269336"/>
              <a:gd name="connsiteY206" fmla="*/ 2090388 h 2323145"/>
              <a:gd name="connsiteX207" fmla="*/ 2791790 w 11269336"/>
              <a:gd name="connsiteY207" fmla="*/ 2080332 h 2323145"/>
              <a:gd name="connsiteX208" fmla="*/ 2755844 w 11269336"/>
              <a:gd name="connsiteY208" fmla="*/ 2078874 h 2323145"/>
              <a:gd name="connsiteX209" fmla="*/ 2657742 w 11269336"/>
              <a:gd name="connsiteY209" fmla="*/ 2070179 h 2323145"/>
              <a:gd name="connsiteX210" fmla="*/ 2559549 w 11269336"/>
              <a:gd name="connsiteY210" fmla="*/ 2057873 h 2323145"/>
              <a:gd name="connsiteX211" fmla="*/ 2512054 w 11269336"/>
              <a:gd name="connsiteY211" fmla="*/ 2031671 h 2323145"/>
              <a:gd name="connsiteX212" fmla="*/ 2506437 w 11269336"/>
              <a:gd name="connsiteY212" fmla="*/ 2030918 h 2323145"/>
              <a:gd name="connsiteX213" fmla="*/ 2491752 w 11269336"/>
              <a:gd name="connsiteY213" fmla="*/ 2033906 h 2323145"/>
              <a:gd name="connsiteX214" fmla="*/ 2486338 w 11269336"/>
              <a:gd name="connsiteY214" fmla="*/ 2035862 h 2323145"/>
              <a:gd name="connsiteX215" fmla="*/ 2478186 w 11269336"/>
              <a:gd name="connsiteY215" fmla="*/ 2036953 h 2323145"/>
              <a:gd name="connsiteX216" fmla="*/ 2477950 w 11269336"/>
              <a:gd name="connsiteY216" fmla="*/ 2036715 h 2323145"/>
              <a:gd name="connsiteX217" fmla="*/ 2470381 w 11269336"/>
              <a:gd name="connsiteY217" fmla="*/ 2038256 h 2323145"/>
              <a:gd name="connsiteX218" fmla="*/ 2433781 w 11269336"/>
              <a:gd name="connsiteY218" fmla="*/ 2049140 h 2323145"/>
              <a:gd name="connsiteX219" fmla="*/ 2381172 w 11269336"/>
              <a:gd name="connsiteY219" fmla="*/ 2030645 h 2323145"/>
              <a:gd name="connsiteX220" fmla="*/ 2360198 w 11269336"/>
              <a:gd name="connsiteY220" fmla="*/ 2029059 h 2323145"/>
              <a:gd name="connsiteX221" fmla="*/ 2348815 w 11269336"/>
              <a:gd name="connsiteY221" fmla="*/ 2026798 h 2323145"/>
              <a:gd name="connsiteX222" fmla="*/ 2347988 w 11269336"/>
              <a:gd name="connsiteY222" fmla="*/ 2025745 h 2323145"/>
              <a:gd name="connsiteX223" fmla="*/ 2312920 w 11269336"/>
              <a:gd name="connsiteY223" fmla="*/ 2036311 h 2323145"/>
              <a:gd name="connsiteX224" fmla="*/ 2307986 w 11269336"/>
              <a:gd name="connsiteY224" fmla="*/ 2035583 h 2323145"/>
              <a:gd name="connsiteX225" fmla="*/ 2285481 w 11269336"/>
              <a:gd name="connsiteY225" fmla="*/ 2045197 h 2323145"/>
              <a:gd name="connsiteX226" fmla="*/ 2273666 w 11269336"/>
              <a:gd name="connsiteY226" fmla="*/ 2048710 h 2323145"/>
              <a:gd name="connsiteX227" fmla="*/ 2270719 w 11269336"/>
              <a:gd name="connsiteY227" fmla="*/ 2052702 h 2323145"/>
              <a:gd name="connsiteX228" fmla="*/ 2253080 w 11269336"/>
              <a:gd name="connsiteY228" fmla="*/ 2056363 h 2323145"/>
              <a:gd name="connsiteX229" fmla="*/ 2250906 w 11269336"/>
              <a:gd name="connsiteY229" fmla="*/ 2055654 h 2323145"/>
              <a:gd name="connsiteX230" fmla="*/ 2236905 w 11269336"/>
              <a:gd name="connsiteY230" fmla="*/ 2062882 h 2323145"/>
              <a:gd name="connsiteX231" fmla="*/ 2225830 w 11269336"/>
              <a:gd name="connsiteY231" fmla="*/ 2074027 h 2323145"/>
              <a:gd name="connsiteX232" fmla="*/ 2073776 w 11269336"/>
              <a:gd name="connsiteY232" fmla="*/ 2089244 h 2323145"/>
              <a:gd name="connsiteX233" fmla="*/ 1948256 w 11269336"/>
              <a:gd name="connsiteY233" fmla="*/ 2146616 h 2323145"/>
              <a:gd name="connsiteX234" fmla="*/ 1865582 w 11269336"/>
              <a:gd name="connsiteY234" fmla="*/ 2153738 h 2323145"/>
              <a:gd name="connsiteX235" fmla="*/ 1835210 w 11269336"/>
              <a:gd name="connsiteY235" fmla="*/ 2134244 h 2323145"/>
              <a:gd name="connsiteX236" fmla="*/ 1632661 w 11269336"/>
              <a:gd name="connsiteY236" fmla="*/ 2173882 h 2323145"/>
              <a:gd name="connsiteX237" fmla="*/ 1579590 w 11269336"/>
              <a:gd name="connsiteY237" fmla="*/ 2173680 h 2323145"/>
              <a:gd name="connsiteX238" fmla="*/ 1535601 w 11269336"/>
              <a:gd name="connsiteY238" fmla="*/ 2194590 h 2323145"/>
              <a:gd name="connsiteX239" fmla="*/ 1515594 w 11269336"/>
              <a:gd name="connsiteY239" fmla="*/ 2189622 h 2323145"/>
              <a:gd name="connsiteX240" fmla="*/ 1512113 w 11269336"/>
              <a:gd name="connsiteY240" fmla="*/ 2188534 h 2323145"/>
              <a:gd name="connsiteX241" fmla="*/ 1498838 w 11269336"/>
              <a:gd name="connsiteY241" fmla="*/ 2189213 h 2323145"/>
              <a:gd name="connsiteX242" fmla="*/ 1494279 w 11269336"/>
              <a:gd name="connsiteY242" fmla="*/ 2183112 h 2323145"/>
              <a:gd name="connsiteX243" fmla="*/ 1473714 w 11269336"/>
              <a:gd name="connsiteY243" fmla="*/ 2179625 h 2323145"/>
              <a:gd name="connsiteX244" fmla="*/ 1449503 w 11269336"/>
              <a:gd name="connsiteY244" fmla="*/ 2182633 h 2323145"/>
              <a:gd name="connsiteX245" fmla="*/ 1266687 w 11269336"/>
              <a:gd name="connsiteY245" fmla="*/ 2212688 h 2323145"/>
              <a:gd name="connsiteX246" fmla="*/ 1239614 w 11269336"/>
              <a:gd name="connsiteY246" fmla="*/ 2209727 h 2323145"/>
              <a:gd name="connsiteX247" fmla="*/ 1202436 w 11269336"/>
              <a:gd name="connsiteY247" fmla="*/ 2209817 h 2323145"/>
              <a:gd name="connsiteX248" fmla="*/ 1136097 w 11269336"/>
              <a:gd name="connsiteY248" fmla="*/ 2205112 h 2323145"/>
              <a:gd name="connsiteX249" fmla="*/ 988232 w 11269336"/>
              <a:gd name="connsiteY249" fmla="*/ 2235635 h 2323145"/>
              <a:gd name="connsiteX250" fmla="*/ 981959 w 11269336"/>
              <a:gd name="connsiteY250" fmla="*/ 2231607 h 2323145"/>
              <a:gd name="connsiteX251" fmla="*/ 938600 w 11269336"/>
              <a:gd name="connsiteY251" fmla="*/ 2238113 h 2323145"/>
              <a:gd name="connsiteX252" fmla="*/ 791788 w 11269336"/>
              <a:gd name="connsiteY252" fmla="*/ 2293224 h 2323145"/>
              <a:gd name="connsiteX253" fmla="*/ 706914 w 11269336"/>
              <a:gd name="connsiteY253" fmla="*/ 2305046 h 2323145"/>
              <a:gd name="connsiteX254" fmla="*/ 675971 w 11269336"/>
              <a:gd name="connsiteY254" fmla="*/ 2304030 h 2323145"/>
              <a:gd name="connsiteX255" fmla="*/ 624180 w 11269336"/>
              <a:gd name="connsiteY255" fmla="*/ 2302650 h 2323145"/>
              <a:gd name="connsiteX256" fmla="*/ 583453 w 11269336"/>
              <a:gd name="connsiteY256" fmla="*/ 2288788 h 2323145"/>
              <a:gd name="connsiteX257" fmla="*/ 540946 w 11269336"/>
              <a:gd name="connsiteY257" fmla="*/ 2292721 h 2323145"/>
              <a:gd name="connsiteX258" fmla="*/ 533680 w 11269336"/>
              <a:gd name="connsiteY258" fmla="*/ 2310233 h 2323145"/>
              <a:gd name="connsiteX259" fmla="*/ 487366 w 11269336"/>
              <a:gd name="connsiteY259" fmla="*/ 2309053 h 2323145"/>
              <a:gd name="connsiteX260" fmla="*/ 416820 w 11269336"/>
              <a:gd name="connsiteY260" fmla="*/ 2305443 h 2323145"/>
              <a:gd name="connsiteX261" fmla="*/ 376805 w 11269336"/>
              <a:gd name="connsiteY261" fmla="*/ 2307647 h 2323145"/>
              <a:gd name="connsiteX262" fmla="*/ 266777 w 11269336"/>
              <a:gd name="connsiteY262" fmla="*/ 2309012 h 2323145"/>
              <a:gd name="connsiteX263" fmla="*/ 156013 w 11269336"/>
              <a:gd name="connsiteY263" fmla="*/ 2306832 h 2323145"/>
              <a:gd name="connsiteX264" fmla="*/ 87258 w 11269336"/>
              <a:gd name="connsiteY264" fmla="*/ 2285511 h 2323145"/>
              <a:gd name="connsiteX265" fmla="*/ 23798 w 11269336"/>
              <a:gd name="connsiteY265" fmla="*/ 2281822 h 2323145"/>
              <a:gd name="connsiteX266" fmla="*/ 0 w 11269336"/>
              <a:gd name="connsiteY266" fmla="*/ 2285369 h 2323145"/>
              <a:gd name="connsiteX267" fmla="*/ 0 w 11269336"/>
              <a:gd name="connsiteY267"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380600 w 11269336"/>
              <a:gd name="connsiteY19" fmla="*/ 549821 h 2323145"/>
              <a:gd name="connsiteX20" fmla="*/ 9139429 w 11269336"/>
              <a:gd name="connsiteY20" fmla="*/ 696446 h 2323145"/>
              <a:gd name="connsiteX21" fmla="*/ 9114263 w 11269336"/>
              <a:gd name="connsiteY21" fmla="*/ 709213 h 2323145"/>
              <a:gd name="connsiteX22" fmla="*/ 9028928 w 11269336"/>
              <a:gd name="connsiteY22" fmla="*/ 745350 h 2323145"/>
              <a:gd name="connsiteX23" fmla="*/ 8977138 w 11269336"/>
              <a:gd name="connsiteY23" fmla="*/ 774970 h 2323145"/>
              <a:gd name="connsiteX24" fmla="*/ 8947030 w 11269336"/>
              <a:gd name="connsiteY24" fmla="*/ 814934 h 2323145"/>
              <a:gd name="connsiteX25" fmla="*/ 8914746 w 11269336"/>
              <a:gd name="connsiteY25" fmla="*/ 826428 h 2323145"/>
              <a:gd name="connsiteX26" fmla="*/ 8917778 w 11269336"/>
              <a:gd name="connsiteY26" fmla="*/ 835198 h 2323145"/>
              <a:gd name="connsiteX27" fmla="*/ 8905560 w 11269336"/>
              <a:gd name="connsiteY27" fmla="*/ 838358 h 2323145"/>
              <a:gd name="connsiteX28" fmla="*/ 8897564 w 11269336"/>
              <a:gd name="connsiteY28" fmla="*/ 834287 h 2323145"/>
              <a:gd name="connsiteX29" fmla="*/ 8878040 w 11269336"/>
              <a:gd name="connsiteY29" fmla="*/ 844150 h 2323145"/>
              <a:gd name="connsiteX30" fmla="*/ 8882654 w 11269336"/>
              <a:gd name="connsiteY30" fmla="*/ 892768 h 2323145"/>
              <a:gd name="connsiteX31" fmla="*/ 8795998 w 11269336"/>
              <a:gd name="connsiteY31" fmla="*/ 863337 h 2323145"/>
              <a:gd name="connsiteX32" fmla="*/ 8776970 w 11269336"/>
              <a:gd name="connsiteY32" fmla="*/ 885177 h 2323145"/>
              <a:gd name="connsiteX33" fmla="*/ 8755719 w 11269336"/>
              <a:gd name="connsiteY33" fmla="*/ 889754 h 2323145"/>
              <a:gd name="connsiteX34" fmla="*/ 8743257 w 11269336"/>
              <a:gd name="connsiteY34" fmla="*/ 904723 h 2323145"/>
              <a:gd name="connsiteX35" fmla="*/ 8721366 w 11269336"/>
              <a:gd name="connsiteY35" fmla="*/ 904711 h 2323145"/>
              <a:gd name="connsiteX36" fmla="*/ 8678353 w 11269336"/>
              <a:gd name="connsiteY36" fmla="*/ 926318 h 2323145"/>
              <a:gd name="connsiteX37" fmla="*/ 8636849 w 11269336"/>
              <a:gd name="connsiteY37" fmla="*/ 937900 h 2323145"/>
              <a:gd name="connsiteX38" fmla="*/ 8620213 w 11269336"/>
              <a:gd name="connsiteY38" fmla="*/ 943068 h 2323145"/>
              <a:gd name="connsiteX39" fmla="*/ 8612581 w 11269336"/>
              <a:gd name="connsiteY39" fmla="*/ 952695 h 2323145"/>
              <a:gd name="connsiteX40" fmla="*/ 8589038 w 11269336"/>
              <a:gd name="connsiteY40" fmla="*/ 963892 h 2323145"/>
              <a:gd name="connsiteX41" fmla="*/ 8579950 w 11269336"/>
              <a:gd name="connsiteY41" fmla="*/ 960899 h 2323145"/>
              <a:gd name="connsiteX42" fmla="*/ 8579319 w 11269336"/>
              <a:gd name="connsiteY42" fmla="*/ 965630 h 2323145"/>
              <a:gd name="connsiteX43" fmla="*/ 8547429 w 11269336"/>
              <a:gd name="connsiteY43" fmla="*/ 984506 h 2323145"/>
              <a:gd name="connsiteX44" fmla="*/ 8478704 w 11269336"/>
              <a:gd name="connsiteY44" fmla="*/ 1025490 h 2323145"/>
              <a:gd name="connsiteX45" fmla="*/ 8461421 w 11269336"/>
              <a:gd name="connsiteY45" fmla="*/ 1035512 h 2323145"/>
              <a:gd name="connsiteX46" fmla="*/ 8445003 w 11269336"/>
              <a:gd name="connsiteY46" fmla="*/ 1036851 h 2323145"/>
              <a:gd name="connsiteX47" fmla="*/ 8357350 w 11269336"/>
              <a:gd name="connsiteY47" fmla="*/ 1060213 h 2323145"/>
              <a:gd name="connsiteX48" fmla="*/ 8335565 w 11269336"/>
              <a:gd name="connsiteY48" fmla="*/ 1061151 h 2323145"/>
              <a:gd name="connsiteX49" fmla="*/ 8325267 w 11269336"/>
              <a:gd name="connsiteY49" fmla="*/ 1055919 h 2323145"/>
              <a:gd name="connsiteX50" fmla="*/ 8293586 w 11269336"/>
              <a:gd name="connsiteY50" fmla="*/ 1076144 h 2323145"/>
              <a:gd name="connsiteX51" fmla="*/ 8242405 w 11269336"/>
              <a:gd name="connsiteY51" fmla="*/ 1095960 h 2323145"/>
              <a:gd name="connsiteX52" fmla="*/ 8197391 w 11269336"/>
              <a:gd name="connsiteY52" fmla="*/ 1107746 h 2323145"/>
              <a:gd name="connsiteX53" fmla="*/ 8081474 w 11269336"/>
              <a:gd name="connsiteY53" fmla="*/ 1130125 h 2323145"/>
              <a:gd name="connsiteX54" fmla="*/ 8053585 w 11269336"/>
              <a:gd name="connsiteY54" fmla="*/ 1129169 h 2323145"/>
              <a:gd name="connsiteX55" fmla="*/ 8038422 w 11269336"/>
              <a:gd name="connsiteY55" fmla="*/ 1119092 h 2323145"/>
              <a:gd name="connsiteX56" fmla="*/ 8029450 w 11269336"/>
              <a:gd name="connsiteY56" fmla="*/ 1125592 h 2323145"/>
              <a:gd name="connsiteX57" fmla="*/ 7959552 w 11269336"/>
              <a:gd name="connsiteY57" fmla="*/ 1140188 h 2323145"/>
              <a:gd name="connsiteX58" fmla="*/ 7914188 w 11269336"/>
              <a:gd name="connsiteY58" fmla="*/ 1150862 h 2323145"/>
              <a:gd name="connsiteX59" fmla="*/ 7914918 w 11269336"/>
              <a:gd name="connsiteY59" fmla="*/ 1168758 h 2323145"/>
              <a:gd name="connsiteX60" fmla="*/ 7875510 w 11269336"/>
              <a:gd name="connsiteY60" fmla="*/ 1183153 h 2323145"/>
              <a:gd name="connsiteX61" fmla="*/ 7829932 w 11269336"/>
              <a:gd name="connsiteY61" fmla="*/ 1180782 h 2323145"/>
              <a:gd name="connsiteX62" fmla="*/ 7779182 w 11269336"/>
              <a:gd name="connsiteY62" fmla="*/ 1192665 h 2323145"/>
              <a:gd name="connsiteX63" fmla="*/ 7748774 w 11269336"/>
              <a:gd name="connsiteY63" fmla="*/ 1199586 h 2323145"/>
              <a:gd name="connsiteX64" fmla="*/ 7671846 w 11269336"/>
              <a:gd name="connsiteY64" fmla="*/ 1231966 h 2323145"/>
              <a:gd name="connsiteX65" fmla="*/ 7554146 w 11269336"/>
              <a:gd name="connsiteY65" fmla="*/ 1319748 h 2323145"/>
              <a:gd name="connsiteX66" fmla="*/ 7515052 w 11269336"/>
              <a:gd name="connsiteY66" fmla="*/ 1336718 h 2323145"/>
              <a:gd name="connsiteX67" fmla="*/ 7507193 w 11269336"/>
              <a:gd name="connsiteY67" fmla="*/ 1334617 h 2323145"/>
              <a:gd name="connsiteX68" fmla="*/ 7461694 w 11269336"/>
              <a:gd name="connsiteY68" fmla="*/ 1375866 h 2323145"/>
              <a:gd name="connsiteX69" fmla="*/ 7377571 w 11269336"/>
              <a:gd name="connsiteY69" fmla="*/ 1400128 h 2323145"/>
              <a:gd name="connsiteX70" fmla="*/ 7311261 w 11269336"/>
              <a:gd name="connsiteY70" fmla="*/ 1412652 h 2323145"/>
              <a:gd name="connsiteX71" fmla="*/ 7275307 w 11269336"/>
              <a:gd name="connsiteY71" fmla="*/ 1422171 h 2323145"/>
              <a:gd name="connsiteX72" fmla="*/ 7247783 w 11269336"/>
              <a:gd name="connsiteY72" fmla="*/ 1426330 h 2323145"/>
              <a:gd name="connsiteX73" fmla="*/ 7185047 w 11269336"/>
              <a:gd name="connsiteY73" fmla="*/ 1451812 h 2323145"/>
              <a:gd name="connsiteX74" fmla="*/ 7084117 w 11269336"/>
              <a:gd name="connsiteY74" fmla="*/ 1500281 h 2323145"/>
              <a:gd name="connsiteX75" fmla="*/ 7062011 w 11269336"/>
              <a:gd name="connsiteY75" fmla="*/ 1509183 h 2323145"/>
              <a:gd name="connsiteX76" fmla="*/ 7040555 w 11269336"/>
              <a:gd name="connsiteY76" fmla="*/ 1511207 h 2323145"/>
              <a:gd name="connsiteX77" fmla="*/ 7033438 w 11269336"/>
              <a:gd name="connsiteY77" fmla="*/ 1506772 h 2323145"/>
              <a:gd name="connsiteX78" fmla="*/ 7020886 w 11269336"/>
              <a:gd name="connsiteY78" fmla="*/ 1510764 h 2323145"/>
              <a:gd name="connsiteX79" fmla="*/ 7017033 w 11269336"/>
              <a:gd name="connsiteY79" fmla="*/ 1510650 h 2323145"/>
              <a:gd name="connsiteX80" fmla="*/ 6995460 w 11269336"/>
              <a:gd name="connsiteY80" fmla="*/ 1511173 h 2323145"/>
              <a:gd name="connsiteX81" fmla="*/ 6962144 w 11269336"/>
              <a:gd name="connsiteY81" fmla="*/ 1541508 h 2323145"/>
              <a:gd name="connsiteX82" fmla="*/ 6910674 w 11269336"/>
              <a:gd name="connsiteY82" fmla="*/ 1554793 h 2323145"/>
              <a:gd name="connsiteX83" fmla="*/ 6732152 w 11269336"/>
              <a:gd name="connsiteY83" fmla="*/ 1642538 h 2323145"/>
              <a:gd name="connsiteX84" fmla="*/ 6694106 w 11269336"/>
              <a:gd name="connsiteY84" fmla="*/ 1632377 h 2323145"/>
              <a:gd name="connsiteX85" fmla="*/ 6617223 w 11269336"/>
              <a:gd name="connsiteY85" fmla="*/ 1659889 h 2323145"/>
              <a:gd name="connsiteX86" fmla="*/ 6521138 w 11269336"/>
              <a:gd name="connsiteY86" fmla="*/ 1744340 h 2323145"/>
              <a:gd name="connsiteX87" fmla="*/ 6380677 w 11269336"/>
              <a:gd name="connsiteY87" fmla="*/ 1796883 h 2323145"/>
              <a:gd name="connsiteX88" fmla="*/ 6374897 w 11269336"/>
              <a:gd name="connsiteY88" fmla="*/ 1809910 h 2323145"/>
              <a:gd name="connsiteX89" fmla="*/ 6364545 w 11269336"/>
              <a:gd name="connsiteY89" fmla="*/ 1820090 h 2323145"/>
              <a:gd name="connsiteX90" fmla="*/ 6362126 w 11269336"/>
              <a:gd name="connsiteY90" fmla="*/ 1819991 h 2323145"/>
              <a:gd name="connsiteX91" fmla="*/ 6346673 w 11269336"/>
              <a:gd name="connsiteY91" fmla="*/ 1827824 h 2323145"/>
              <a:gd name="connsiteX92" fmla="*/ 6345588 w 11269336"/>
              <a:gd name="connsiteY92" fmla="*/ 1832232 h 2323145"/>
              <a:gd name="connsiteX93" fmla="*/ 6335708 w 11269336"/>
              <a:gd name="connsiteY93" fmla="*/ 1838451 h 2323145"/>
              <a:gd name="connsiteX94" fmla="*/ 6318182 w 11269336"/>
              <a:gd name="connsiteY94" fmla="*/ 1852975 h 2323145"/>
              <a:gd name="connsiteX95" fmla="*/ 6313084 w 11269336"/>
              <a:gd name="connsiteY95" fmla="*/ 1853561 h 2323145"/>
              <a:gd name="connsiteX96" fmla="*/ 6283816 w 11269336"/>
              <a:gd name="connsiteY96" fmla="*/ 1872148 h 2323145"/>
              <a:gd name="connsiteX97" fmla="*/ 6282550 w 11269336"/>
              <a:gd name="connsiteY97" fmla="*/ 1871392 h 2323145"/>
              <a:gd name="connsiteX98" fmla="*/ 6270527 w 11269336"/>
              <a:gd name="connsiteY98" fmla="*/ 1872208 h 2323145"/>
              <a:gd name="connsiteX99" fmla="*/ 6249518 w 11269336"/>
              <a:gd name="connsiteY99" fmla="*/ 1876079 h 2323145"/>
              <a:gd name="connsiteX100" fmla="*/ 6190386 w 11269336"/>
              <a:gd name="connsiteY100" fmla="*/ 1872478 h 2323145"/>
              <a:gd name="connsiteX101" fmla="*/ 6159777 w 11269336"/>
              <a:gd name="connsiteY101" fmla="*/ 1891745 h 2323145"/>
              <a:gd name="connsiteX102" fmla="*/ 6153131 w 11269336"/>
              <a:gd name="connsiteY102" fmla="*/ 1895079 h 2323145"/>
              <a:gd name="connsiteX103" fmla="*/ 6152798 w 11269336"/>
              <a:gd name="connsiteY103" fmla="*/ 1894920 h 2323145"/>
              <a:gd name="connsiteX104" fmla="*/ 6145388 w 11269336"/>
              <a:gd name="connsiteY104" fmla="*/ 1897990 h 2323145"/>
              <a:gd name="connsiteX105" fmla="*/ 6141014 w 11269336"/>
              <a:gd name="connsiteY105" fmla="*/ 1901155 h 2323145"/>
              <a:gd name="connsiteX106" fmla="*/ 6128122 w 11269336"/>
              <a:gd name="connsiteY106" fmla="*/ 1907623 h 2323145"/>
              <a:gd name="connsiteX107" fmla="*/ 6122351 w 11269336"/>
              <a:gd name="connsiteY107" fmla="*/ 1908359 h 2323145"/>
              <a:gd name="connsiteX108" fmla="*/ 6064750 w 11269336"/>
              <a:gd name="connsiteY108" fmla="*/ 1896394 h 2323145"/>
              <a:gd name="connsiteX109" fmla="*/ 5964230 w 11269336"/>
              <a:gd name="connsiteY109" fmla="*/ 1910038 h 2323145"/>
              <a:gd name="connsiteX110" fmla="*/ 5865399 w 11269336"/>
              <a:gd name="connsiteY110" fmla="*/ 1926966 h 2323145"/>
              <a:gd name="connsiteX111" fmla="*/ 5829951 w 11269336"/>
              <a:gd name="connsiteY111" fmla="*/ 1934755 h 2323145"/>
              <a:gd name="connsiteX112" fmla="*/ 5765285 w 11269336"/>
              <a:gd name="connsiteY112" fmla="*/ 1941322 h 2323145"/>
              <a:gd name="connsiteX113" fmla="*/ 5734750 w 11269336"/>
              <a:gd name="connsiteY113" fmla="*/ 1939793 h 2323145"/>
              <a:gd name="connsiteX114" fmla="*/ 5733569 w 11269336"/>
              <a:gd name="connsiteY114" fmla="*/ 1940505 h 2323145"/>
              <a:gd name="connsiteX115" fmla="*/ 5730329 w 11269336"/>
              <a:gd name="connsiteY115" fmla="*/ 1937845 h 2323145"/>
              <a:gd name="connsiteX116" fmla="*/ 5724661 w 11269336"/>
              <a:gd name="connsiteY116" fmla="*/ 1937455 h 2323145"/>
              <a:gd name="connsiteX117" fmla="*/ 5710186 w 11269336"/>
              <a:gd name="connsiteY117" fmla="*/ 1941370 h 2323145"/>
              <a:gd name="connsiteX118" fmla="*/ 5704910 w 11269336"/>
              <a:gd name="connsiteY118" fmla="*/ 1943663 h 2323145"/>
              <a:gd name="connsiteX119" fmla="*/ 5696836 w 11269336"/>
              <a:gd name="connsiteY119" fmla="*/ 1945271 h 2323145"/>
              <a:gd name="connsiteX120" fmla="*/ 5696583 w 11269336"/>
              <a:gd name="connsiteY120" fmla="*/ 1945050 h 2323145"/>
              <a:gd name="connsiteX121" fmla="*/ 5689123 w 11269336"/>
              <a:gd name="connsiteY121" fmla="*/ 1947067 h 2323145"/>
              <a:gd name="connsiteX122" fmla="*/ 5653291 w 11269336"/>
              <a:gd name="connsiteY122" fmla="*/ 1960245 h 2323145"/>
              <a:gd name="connsiteX123" fmla="*/ 5599385 w 11269336"/>
              <a:gd name="connsiteY123" fmla="*/ 1945198 h 2323145"/>
              <a:gd name="connsiteX124" fmla="*/ 5578300 w 11269336"/>
              <a:gd name="connsiteY124" fmla="*/ 1944963 h 2323145"/>
              <a:gd name="connsiteX125" fmla="*/ 5566758 w 11269336"/>
              <a:gd name="connsiteY125" fmla="*/ 1943441 h 2323145"/>
              <a:gd name="connsiteX126" fmla="*/ 5565857 w 11269336"/>
              <a:gd name="connsiteY126" fmla="*/ 1942445 h 2323145"/>
              <a:gd name="connsiteX127" fmla="*/ 5531534 w 11269336"/>
              <a:gd name="connsiteY127" fmla="*/ 1955208 h 2323145"/>
              <a:gd name="connsiteX128" fmla="*/ 5526552 w 11269336"/>
              <a:gd name="connsiteY128" fmla="*/ 1954799 h 2323145"/>
              <a:gd name="connsiteX129" fmla="*/ 5504723 w 11269336"/>
              <a:gd name="connsiteY129" fmla="*/ 1965811 h 2323145"/>
              <a:gd name="connsiteX130" fmla="*/ 5493156 w 11269336"/>
              <a:gd name="connsiteY130" fmla="*/ 1970063 h 2323145"/>
              <a:gd name="connsiteX131" fmla="*/ 5490486 w 11269336"/>
              <a:gd name="connsiteY131" fmla="*/ 1974227 h 2323145"/>
              <a:gd name="connsiteX132" fmla="*/ 5473107 w 11269336"/>
              <a:gd name="connsiteY132" fmla="*/ 1979001 h 2323145"/>
              <a:gd name="connsiteX133" fmla="*/ 5470885 w 11269336"/>
              <a:gd name="connsiteY133" fmla="*/ 1978432 h 2323145"/>
              <a:gd name="connsiteX134" fmla="*/ 5457393 w 11269336"/>
              <a:gd name="connsiteY134" fmla="*/ 1986525 h 2323145"/>
              <a:gd name="connsiteX135" fmla="*/ 5447102 w 11269336"/>
              <a:gd name="connsiteY135" fmla="*/ 1998329 h 2323145"/>
              <a:gd name="connsiteX136" fmla="*/ 5159151 w 11269336"/>
              <a:gd name="connsiteY136" fmla="*/ 2029640 h 2323145"/>
              <a:gd name="connsiteX137" fmla="*/ 5041688 w 11269336"/>
              <a:gd name="connsiteY137" fmla="*/ 2022334 h 2323145"/>
              <a:gd name="connsiteX138" fmla="*/ 4860988 w 11269336"/>
              <a:gd name="connsiteY138" fmla="*/ 2135698 h 2323145"/>
              <a:gd name="connsiteX139" fmla="*/ 4807902 w 11269336"/>
              <a:gd name="connsiteY139" fmla="*/ 2138894 h 2323145"/>
              <a:gd name="connsiteX140" fmla="*/ 4765388 w 11269336"/>
              <a:gd name="connsiteY140" fmla="*/ 2162525 h 2323145"/>
              <a:gd name="connsiteX141" fmla="*/ 4745033 w 11269336"/>
              <a:gd name="connsiteY141" fmla="*/ 2158859 h 2323145"/>
              <a:gd name="connsiteX142" fmla="*/ 4741475 w 11269336"/>
              <a:gd name="connsiteY142" fmla="*/ 2157998 h 2323145"/>
              <a:gd name="connsiteX143" fmla="*/ 4728247 w 11269336"/>
              <a:gd name="connsiteY143" fmla="*/ 2159526 h 2323145"/>
              <a:gd name="connsiteX144" fmla="*/ 4723263 w 11269336"/>
              <a:gd name="connsiteY144" fmla="*/ 2153742 h 2323145"/>
              <a:gd name="connsiteX145" fmla="*/ 4702453 w 11269336"/>
              <a:gd name="connsiteY145" fmla="*/ 2151586 h 2323145"/>
              <a:gd name="connsiteX146" fmla="*/ 4678455 w 11269336"/>
              <a:gd name="connsiteY146" fmla="*/ 2156131 h 2323145"/>
              <a:gd name="connsiteX147" fmla="*/ 4593061 w 11269336"/>
              <a:gd name="connsiteY147" fmla="*/ 2171597 h 2323145"/>
              <a:gd name="connsiteX148" fmla="*/ 4579902 w 11269336"/>
              <a:gd name="connsiteY148" fmla="*/ 2177927 h 2323145"/>
              <a:gd name="connsiteX149" fmla="*/ 4533444 w 11269336"/>
              <a:gd name="connsiteY149" fmla="*/ 2181200 h 2323145"/>
              <a:gd name="connsiteX150" fmla="*/ 4492832 w 11269336"/>
              <a:gd name="connsiteY150" fmla="*/ 2188033 h 2323145"/>
              <a:gd name="connsiteX151" fmla="*/ 4467257 w 11269336"/>
              <a:gd name="connsiteY151" fmla="*/ 2196121 h 2323145"/>
              <a:gd name="connsiteX152" fmla="*/ 4459937 w 11269336"/>
              <a:gd name="connsiteY152" fmla="*/ 2195182 h 2323145"/>
              <a:gd name="connsiteX153" fmla="*/ 4433312 w 11269336"/>
              <a:gd name="connsiteY153" fmla="*/ 2199004 h 2323145"/>
              <a:gd name="connsiteX154" fmla="*/ 4420601 w 11269336"/>
              <a:gd name="connsiteY154" fmla="*/ 2205158 h 2323145"/>
              <a:gd name="connsiteX155" fmla="*/ 4405765 w 11269336"/>
              <a:gd name="connsiteY155" fmla="*/ 2199902 h 2323145"/>
              <a:gd name="connsiteX156" fmla="*/ 4401354 w 11269336"/>
              <a:gd name="connsiteY156" fmla="*/ 2194745 h 2323145"/>
              <a:gd name="connsiteX157" fmla="*/ 4383151 w 11269336"/>
              <a:gd name="connsiteY157" fmla="*/ 2201140 h 2323145"/>
              <a:gd name="connsiteX158" fmla="*/ 4366646 w 11269336"/>
              <a:gd name="connsiteY158" fmla="*/ 2198564 h 2323145"/>
              <a:gd name="connsiteX159" fmla="*/ 4354009 w 11269336"/>
              <a:gd name="connsiteY159" fmla="*/ 2204984 h 2323145"/>
              <a:gd name="connsiteX160" fmla="*/ 4348284 w 11269336"/>
              <a:gd name="connsiteY160" fmla="*/ 2205270 h 2323145"/>
              <a:gd name="connsiteX161" fmla="*/ 4333906 w 11269336"/>
              <a:gd name="connsiteY161" fmla="*/ 2205251 h 2323145"/>
              <a:gd name="connsiteX162" fmla="*/ 4308819 w 11269336"/>
              <a:gd name="connsiteY162" fmla="*/ 2203822 h 2323145"/>
              <a:gd name="connsiteX163" fmla="*/ 4301210 w 11269336"/>
              <a:gd name="connsiteY163" fmla="*/ 2204456 h 2323145"/>
              <a:gd name="connsiteX164" fmla="*/ 4283095 w 11269336"/>
              <a:gd name="connsiteY164" fmla="*/ 2198177 h 2323145"/>
              <a:gd name="connsiteX165" fmla="*/ 4250119 w 11269336"/>
              <a:gd name="connsiteY165" fmla="*/ 2196342 h 2323145"/>
              <a:gd name="connsiteX166" fmla="*/ 4189203 w 11269336"/>
              <a:gd name="connsiteY166" fmla="*/ 2178994 h 2323145"/>
              <a:gd name="connsiteX167" fmla="*/ 4154035 w 11269336"/>
              <a:gd name="connsiteY167" fmla="*/ 2171950 h 2323145"/>
              <a:gd name="connsiteX168" fmla="*/ 4129569 w 11269336"/>
              <a:gd name="connsiteY168" fmla="*/ 2163850 h 2323145"/>
              <a:gd name="connsiteX169" fmla="*/ 4061250 w 11269336"/>
              <a:gd name="connsiteY169" fmla="*/ 2159236 h 2323145"/>
              <a:gd name="connsiteX170" fmla="*/ 3945480 w 11269336"/>
              <a:gd name="connsiteY170" fmla="*/ 2158279 h 2323145"/>
              <a:gd name="connsiteX171" fmla="*/ 3921468 w 11269336"/>
              <a:gd name="connsiteY171" fmla="*/ 2156588 h 2323145"/>
              <a:gd name="connsiteX172" fmla="*/ 3903348 w 11269336"/>
              <a:gd name="connsiteY172" fmla="*/ 2149220 h 2323145"/>
              <a:gd name="connsiteX173" fmla="*/ 3901342 w 11269336"/>
              <a:gd name="connsiteY173" fmla="*/ 2142355 h 2323145"/>
              <a:gd name="connsiteX174" fmla="*/ 3888539 w 11269336"/>
              <a:gd name="connsiteY174" fmla="*/ 2140476 h 2323145"/>
              <a:gd name="connsiteX175" fmla="*/ 3885662 w 11269336"/>
              <a:gd name="connsiteY175" fmla="*/ 2138740 h 2323145"/>
              <a:gd name="connsiteX176" fmla="*/ 3868627 w 11269336"/>
              <a:gd name="connsiteY176" fmla="*/ 2130023 h 2323145"/>
              <a:gd name="connsiteX177" fmla="*/ 3819177 w 11269336"/>
              <a:gd name="connsiteY177" fmla="*/ 2142111 h 2323145"/>
              <a:gd name="connsiteX178" fmla="*/ 3769100 w 11269336"/>
              <a:gd name="connsiteY178" fmla="*/ 2131731 h 2323145"/>
              <a:gd name="connsiteX179" fmla="*/ 3562752 w 11269336"/>
              <a:gd name="connsiteY179" fmla="*/ 2131785 h 2323145"/>
              <a:gd name="connsiteX180" fmla="*/ 3541402 w 11269336"/>
              <a:gd name="connsiteY180" fmla="*/ 2106821 h 2323145"/>
              <a:gd name="connsiteX181" fmla="*/ 3365341 w 11269336"/>
              <a:gd name="connsiteY181" fmla="*/ 2077638 h 2323145"/>
              <a:gd name="connsiteX182" fmla="*/ 3170922 w 11269336"/>
              <a:gd name="connsiteY182" fmla="*/ 2115957 h 2323145"/>
              <a:gd name="connsiteX183" fmla="*/ 3156256 w 11269336"/>
              <a:gd name="connsiteY183" fmla="*/ 2124773 h 2323145"/>
              <a:gd name="connsiteX184" fmla="*/ 3140298 w 11269336"/>
              <a:gd name="connsiteY184" fmla="*/ 2129182 h 2323145"/>
              <a:gd name="connsiteX185" fmla="*/ 3138514 w 11269336"/>
              <a:gd name="connsiteY185" fmla="*/ 2128069 h 2323145"/>
              <a:gd name="connsiteX186" fmla="*/ 3120467 w 11269336"/>
              <a:gd name="connsiteY186" fmla="*/ 2128281 h 2323145"/>
              <a:gd name="connsiteX187" fmla="*/ 3116175 w 11269336"/>
              <a:gd name="connsiteY187" fmla="*/ 2131633 h 2323145"/>
              <a:gd name="connsiteX188" fmla="*/ 3103685 w 11269336"/>
              <a:gd name="connsiteY188" fmla="*/ 2132814 h 2323145"/>
              <a:gd name="connsiteX189" fmla="*/ 3078794 w 11269336"/>
              <a:gd name="connsiteY189" fmla="*/ 2137935 h 2323145"/>
              <a:gd name="connsiteX190" fmla="*/ 3074407 w 11269336"/>
              <a:gd name="connsiteY190" fmla="*/ 2136274 h 2323145"/>
              <a:gd name="connsiteX191" fmla="*/ 3037285 w 11269336"/>
              <a:gd name="connsiteY191" fmla="*/ 2139919 h 2323145"/>
              <a:gd name="connsiteX192" fmla="*/ 3036901 w 11269336"/>
              <a:gd name="connsiteY192" fmla="*/ 2138726 h 2323145"/>
              <a:gd name="connsiteX193" fmla="*/ 3026996 w 11269336"/>
              <a:gd name="connsiteY193" fmla="*/ 2134322 h 2323145"/>
              <a:gd name="connsiteX194" fmla="*/ 3007772 w 11269336"/>
              <a:gd name="connsiteY194" fmla="*/ 2128742 h 2323145"/>
              <a:gd name="connsiteX195" fmla="*/ 2965030 w 11269336"/>
              <a:gd name="connsiteY195" fmla="*/ 2100494 h 2323145"/>
              <a:gd name="connsiteX196" fmla="*/ 2926342 w 11269336"/>
              <a:gd name="connsiteY196" fmla="*/ 2104155 h 2323145"/>
              <a:gd name="connsiteX197" fmla="*/ 2918608 w 11269336"/>
              <a:gd name="connsiteY197" fmla="*/ 2104215 h 2323145"/>
              <a:gd name="connsiteX198" fmla="*/ 2918475 w 11269336"/>
              <a:gd name="connsiteY198" fmla="*/ 2103937 h 2323145"/>
              <a:gd name="connsiteX199" fmla="*/ 2910360 w 11269336"/>
              <a:gd name="connsiteY199" fmla="*/ 2103444 h 2323145"/>
              <a:gd name="connsiteX200" fmla="*/ 2904507 w 11269336"/>
              <a:gd name="connsiteY200" fmla="*/ 2104326 h 2323145"/>
              <a:gd name="connsiteX201" fmla="*/ 2889503 w 11269336"/>
              <a:gd name="connsiteY201" fmla="*/ 2104443 h 2323145"/>
              <a:gd name="connsiteX202" fmla="*/ 2884480 w 11269336"/>
              <a:gd name="connsiteY202" fmla="*/ 2102626 h 2323145"/>
              <a:gd name="connsiteX203" fmla="*/ 2882689 w 11269336"/>
              <a:gd name="connsiteY203" fmla="*/ 2099228 h 2323145"/>
              <a:gd name="connsiteX204" fmla="*/ 2881291 w 11269336"/>
              <a:gd name="connsiteY204" fmla="*/ 2099618 h 2323145"/>
              <a:gd name="connsiteX205" fmla="*/ 2853979 w 11269336"/>
              <a:gd name="connsiteY205" fmla="*/ 2090388 h 2323145"/>
              <a:gd name="connsiteX206" fmla="*/ 2791790 w 11269336"/>
              <a:gd name="connsiteY206" fmla="*/ 2080332 h 2323145"/>
              <a:gd name="connsiteX207" fmla="*/ 2755844 w 11269336"/>
              <a:gd name="connsiteY207" fmla="*/ 2078874 h 2323145"/>
              <a:gd name="connsiteX208" fmla="*/ 2657742 w 11269336"/>
              <a:gd name="connsiteY208" fmla="*/ 2070179 h 2323145"/>
              <a:gd name="connsiteX209" fmla="*/ 2559549 w 11269336"/>
              <a:gd name="connsiteY209" fmla="*/ 2057873 h 2323145"/>
              <a:gd name="connsiteX210" fmla="*/ 2512054 w 11269336"/>
              <a:gd name="connsiteY210" fmla="*/ 2031671 h 2323145"/>
              <a:gd name="connsiteX211" fmla="*/ 2506437 w 11269336"/>
              <a:gd name="connsiteY211" fmla="*/ 2030918 h 2323145"/>
              <a:gd name="connsiteX212" fmla="*/ 2491752 w 11269336"/>
              <a:gd name="connsiteY212" fmla="*/ 2033906 h 2323145"/>
              <a:gd name="connsiteX213" fmla="*/ 2486338 w 11269336"/>
              <a:gd name="connsiteY213" fmla="*/ 2035862 h 2323145"/>
              <a:gd name="connsiteX214" fmla="*/ 2478186 w 11269336"/>
              <a:gd name="connsiteY214" fmla="*/ 2036953 h 2323145"/>
              <a:gd name="connsiteX215" fmla="*/ 2477950 w 11269336"/>
              <a:gd name="connsiteY215" fmla="*/ 2036715 h 2323145"/>
              <a:gd name="connsiteX216" fmla="*/ 2470381 w 11269336"/>
              <a:gd name="connsiteY216" fmla="*/ 2038256 h 2323145"/>
              <a:gd name="connsiteX217" fmla="*/ 2433781 w 11269336"/>
              <a:gd name="connsiteY217" fmla="*/ 2049140 h 2323145"/>
              <a:gd name="connsiteX218" fmla="*/ 2381172 w 11269336"/>
              <a:gd name="connsiteY218" fmla="*/ 2030645 h 2323145"/>
              <a:gd name="connsiteX219" fmla="*/ 2360198 w 11269336"/>
              <a:gd name="connsiteY219" fmla="*/ 2029059 h 2323145"/>
              <a:gd name="connsiteX220" fmla="*/ 2348815 w 11269336"/>
              <a:gd name="connsiteY220" fmla="*/ 2026798 h 2323145"/>
              <a:gd name="connsiteX221" fmla="*/ 2347988 w 11269336"/>
              <a:gd name="connsiteY221" fmla="*/ 2025745 h 2323145"/>
              <a:gd name="connsiteX222" fmla="*/ 2312920 w 11269336"/>
              <a:gd name="connsiteY222" fmla="*/ 2036311 h 2323145"/>
              <a:gd name="connsiteX223" fmla="*/ 2307986 w 11269336"/>
              <a:gd name="connsiteY223" fmla="*/ 2035583 h 2323145"/>
              <a:gd name="connsiteX224" fmla="*/ 2285481 w 11269336"/>
              <a:gd name="connsiteY224" fmla="*/ 2045197 h 2323145"/>
              <a:gd name="connsiteX225" fmla="*/ 2273666 w 11269336"/>
              <a:gd name="connsiteY225" fmla="*/ 2048710 h 2323145"/>
              <a:gd name="connsiteX226" fmla="*/ 2270719 w 11269336"/>
              <a:gd name="connsiteY226" fmla="*/ 2052702 h 2323145"/>
              <a:gd name="connsiteX227" fmla="*/ 2253080 w 11269336"/>
              <a:gd name="connsiteY227" fmla="*/ 2056363 h 2323145"/>
              <a:gd name="connsiteX228" fmla="*/ 2250906 w 11269336"/>
              <a:gd name="connsiteY228" fmla="*/ 2055654 h 2323145"/>
              <a:gd name="connsiteX229" fmla="*/ 2236905 w 11269336"/>
              <a:gd name="connsiteY229" fmla="*/ 2062882 h 2323145"/>
              <a:gd name="connsiteX230" fmla="*/ 2225830 w 11269336"/>
              <a:gd name="connsiteY230" fmla="*/ 2074027 h 2323145"/>
              <a:gd name="connsiteX231" fmla="*/ 2073776 w 11269336"/>
              <a:gd name="connsiteY231" fmla="*/ 2089244 h 2323145"/>
              <a:gd name="connsiteX232" fmla="*/ 1948256 w 11269336"/>
              <a:gd name="connsiteY232" fmla="*/ 2146616 h 2323145"/>
              <a:gd name="connsiteX233" fmla="*/ 1865582 w 11269336"/>
              <a:gd name="connsiteY233" fmla="*/ 2153738 h 2323145"/>
              <a:gd name="connsiteX234" fmla="*/ 1835210 w 11269336"/>
              <a:gd name="connsiteY234" fmla="*/ 2134244 h 2323145"/>
              <a:gd name="connsiteX235" fmla="*/ 1632661 w 11269336"/>
              <a:gd name="connsiteY235" fmla="*/ 2173882 h 2323145"/>
              <a:gd name="connsiteX236" fmla="*/ 1579590 w 11269336"/>
              <a:gd name="connsiteY236" fmla="*/ 2173680 h 2323145"/>
              <a:gd name="connsiteX237" fmla="*/ 1535601 w 11269336"/>
              <a:gd name="connsiteY237" fmla="*/ 2194590 h 2323145"/>
              <a:gd name="connsiteX238" fmla="*/ 1515594 w 11269336"/>
              <a:gd name="connsiteY238" fmla="*/ 2189622 h 2323145"/>
              <a:gd name="connsiteX239" fmla="*/ 1512113 w 11269336"/>
              <a:gd name="connsiteY239" fmla="*/ 2188534 h 2323145"/>
              <a:gd name="connsiteX240" fmla="*/ 1498838 w 11269336"/>
              <a:gd name="connsiteY240" fmla="*/ 2189213 h 2323145"/>
              <a:gd name="connsiteX241" fmla="*/ 1494279 w 11269336"/>
              <a:gd name="connsiteY241" fmla="*/ 2183112 h 2323145"/>
              <a:gd name="connsiteX242" fmla="*/ 1473714 w 11269336"/>
              <a:gd name="connsiteY242" fmla="*/ 2179625 h 2323145"/>
              <a:gd name="connsiteX243" fmla="*/ 1449503 w 11269336"/>
              <a:gd name="connsiteY243" fmla="*/ 2182633 h 2323145"/>
              <a:gd name="connsiteX244" fmla="*/ 1266687 w 11269336"/>
              <a:gd name="connsiteY244" fmla="*/ 2212688 h 2323145"/>
              <a:gd name="connsiteX245" fmla="*/ 1239614 w 11269336"/>
              <a:gd name="connsiteY245" fmla="*/ 2209727 h 2323145"/>
              <a:gd name="connsiteX246" fmla="*/ 1202436 w 11269336"/>
              <a:gd name="connsiteY246" fmla="*/ 2209817 h 2323145"/>
              <a:gd name="connsiteX247" fmla="*/ 1136097 w 11269336"/>
              <a:gd name="connsiteY247" fmla="*/ 2205112 h 2323145"/>
              <a:gd name="connsiteX248" fmla="*/ 988232 w 11269336"/>
              <a:gd name="connsiteY248" fmla="*/ 2235635 h 2323145"/>
              <a:gd name="connsiteX249" fmla="*/ 981959 w 11269336"/>
              <a:gd name="connsiteY249" fmla="*/ 2231607 h 2323145"/>
              <a:gd name="connsiteX250" fmla="*/ 938600 w 11269336"/>
              <a:gd name="connsiteY250" fmla="*/ 2238113 h 2323145"/>
              <a:gd name="connsiteX251" fmla="*/ 791788 w 11269336"/>
              <a:gd name="connsiteY251" fmla="*/ 2293224 h 2323145"/>
              <a:gd name="connsiteX252" fmla="*/ 706914 w 11269336"/>
              <a:gd name="connsiteY252" fmla="*/ 2305046 h 2323145"/>
              <a:gd name="connsiteX253" fmla="*/ 675971 w 11269336"/>
              <a:gd name="connsiteY253" fmla="*/ 2304030 h 2323145"/>
              <a:gd name="connsiteX254" fmla="*/ 624180 w 11269336"/>
              <a:gd name="connsiteY254" fmla="*/ 2302650 h 2323145"/>
              <a:gd name="connsiteX255" fmla="*/ 583453 w 11269336"/>
              <a:gd name="connsiteY255" fmla="*/ 2288788 h 2323145"/>
              <a:gd name="connsiteX256" fmla="*/ 540946 w 11269336"/>
              <a:gd name="connsiteY256" fmla="*/ 2292721 h 2323145"/>
              <a:gd name="connsiteX257" fmla="*/ 533680 w 11269336"/>
              <a:gd name="connsiteY257" fmla="*/ 2310233 h 2323145"/>
              <a:gd name="connsiteX258" fmla="*/ 487366 w 11269336"/>
              <a:gd name="connsiteY258" fmla="*/ 2309053 h 2323145"/>
              <a:gd name="connsiteX259" fmla="*/ 416820 w 11269336"/>
              <a:gd name="connsiteY259" fmla="*/ 2305443 h 2323145"/>
              <a:gd name="connsiteX260" fmla="*/ 376805 w 11269336"/>
              <a:gd name="connsiteY260" fmla="*/ 2307647 h 2323145"/>
              <a:gd name="connsiteX261" fmla="*/ 266777 w 11269336"/>
              <a:gd name="connsiteY261" fmla="*/ 2309012 h 2323145"/>
              <a:gd name="connsiteX262" fmla="*/ 156013 w 11269336"/>
              <a:gd name="connsiteY262" fmla="*/ 2306832 h 2323145"/>
              <a:gd name="connsiteX263" fmla="*/ 87258 w 11269336"/>
              <a:gd name="connsiteY263" fmla="*/ 2285511 h 2323145"/>
              <a:gd name="connsiteX264" fmla="*/ 23798 w 11269336"/>
              <a:gd name="connsiteY264" fmla="*/ 2281822 h 2323145"/>
              <a:gd name="connsiteX265" fmla="*/ 0 w 11269336"/>
              <a:gd name="connsiteY265" fmla="*/ 2285369 h 2323145"/>
              <a:gd name="connsiteX266" fmla="*/ 0 w 11269336"/>
              <a:gd name="connsiteY26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39429 w 11269336"/>
              <a:gd name="connsiteY20" fmla="*/ 696446 h 2323145"/>
              <a:gd name="connsiteX21" fmla="*/ 9114263 w 11269336"/>
              <a:gd name="connsiteY21" fmla="*/ 709213 h 2323145"/>
              <a:gd name="connsiteX22" fmla="*/ 9028928 w 11269336"/>
              <a:gd name="connsiteY22" fmla="*/ 745350 h 2323145"/>
              <a:gd name="connsiteX23" fmla="*/ 8977138 w 11269336"/>
              <a:gd name="connsiteY23" fmla="*/ 774970 h 2323145"/>
              <a:gd name="connsiteX24" fmla="*/ 8947030 w 11269336"/>
              <a:gd name="connsiteY24" fmla="*/ 814934 h 2323145"/>
              <a:gd name="connsiteX25" fmla="*/ 8914746 w 11269336"/>
              <a:gd name="connsiteY25" fmla="*/ 826428 h 2323145"/>
              <a:gd name="connsiteX26" fmla="*/ 8917778 w 11269336"/>
              <a:gd name="connsiteY26" fmla="*/ 835198 h 2323145"/>
              <a:gd name="connsiteX27" fmla="*/ 8905560 w 11269336"/>
              <a:gd name="connsiteY27" fmla="*/ 838358 h 2323145"/>
              <a:gd name="connsiteX28" fmla="*/ 8897564 w 11269336"/>
              <a:gd name="connsiteY28" fmla="*/ 834287 h 2323145"/>
              <a:gd name="connsiteX29" fmla="*/ 8878040 w 11269336"/>
              <a:gd name="connsiteY29" fmla="*/ 844150 h 2323145"/>
              <a:gd name="connsiteX30" fmla="*/ 8882654 w 11269336"/>
              <a:gd name="connsiteY30" fmla="*/ 892768 h 2323145"/>
              <a:gd name="connsiteX31" fmla="*/ 8795998 w 11269336"/>
              <a:gd name="connsiteY31" fmla="*/ 863337 h 2323145"/>
              <a:gd name="connsiteX32" fmla="*/ 8776970 w 11269336"/>
              <a:gd name="connsiteY32" fmla="*/ 885177 h 2323145"/>
              <a:gd name="connsiteX33" fmla="*/ 8755719 w 11269336"/>
              <a:gd name="connsiteY33" fmla="*/ 889754 h 2323145"/>
              <a:gd name="connsiteX34" fmla="*/ 8743257 w 11269336"/>
              <a:gd name="connsiteY34" fmla="*/ 904723 h 2323145"/>
              <a:gd name="connsiteX35" fmla="*/ 8721366 w 11269336"/>
              <a:gd name="connsiteY35" fmla="*/ 904711 h 2323145"/>
              <a:gd name="connsiteX36" fmla="*/ 8678353 w 11269336"/>
              <a:gd name="connsiteY36" fmla="*/ 926318 h 2323145"/>
              <a:gd name="connsiteX37" fmla="*/ 8636849 w 11269336"/>
              <a:gd name="connsiteY37" fmla="*/ 937900 h 2323145"/>
              <a:gd name="connsiteX38" fmla="*/ 8620213 w 11269336"/>
              <a:gd name="connsiteY38" fmla="*/ 943068 h 2323145"/>
              <a:gd name="connsiteX39" fmla="*/ 8612581 w 11269336"/>
              <a:gd name="connsiteY39" fmla="*/ 952695 h 2323145"/>
              <a:gd name="connsiteX40" fmla="*/ 8589038 w 11269336"/>
              <a:gd name="connsiteY40" fmla="*/ 963892 h 2323145"/>
              <a:gd name="connsiteX41" fmla="*/ 8579950 w 11269336"/>
              <a:gd name="connsiteY41" fmla="*/ 960899 h 2323145"/>
              <a:gd name="connsiteX42" fmla="*/ 8579319 w 11269336"/>
              <a:gd name="connsiteY42" fmla="*/ 965630 h 2323145"/>
              <a:gd name="connsiteX43" fmla="*/ 8547429 w 11269336"/>
              <a:gd name="connsiteY43" fmla="*/ 984506 h 2323145"/>
              <a:gd name="connsiteX44" fmla="*/ 8478704 w 11269336"/>
              <a:gd name="connsiteY44" fmla="*/ 1025490 h 2323145"/>
              <a:gd name="connsiteX45" fmla="*/ 8461421 w 11269336"/>
              <a:gd name="connsiteY45" fmla="*/ 1035512 h 2323145"/>
              <a:gd name="connsiteX46" fmla="*/ 8445003 w 11269336"/>
              <a:gd name="connsiteY46" fmla="*/ 1036851 h 2323145"/>
              <a:gd name="connsiteX47" fmla="*/ 8357350 w 11269336"/>
              <a:gd name="connsiteY47" fmla="*/ 1060213 h 2323145"/>
              <a:gd name="connsiteX48" fmla="*/ 8335565 w 11269336"/>
              <a:gd name="connsiteY48" fmla="*/ 1061151 h 2323145"/>
              <a:gd name="connsiteX49" fmla="*/ 8325267 w 11269336"/>
              <a:gd name="connsiteY49" fmla="*/ 1055919 h 2323145"/>
              <a:gd name="connsiteX50" fmla="*/ 8293586 w 11269336"/>
              <a:gd name="connsiteY50" fmla="*/ 1076144 h 2323145"/>
              <a:gd name="connsiteX51" fmla="*/ 8242405 w 11269336"/>
              <a:gd name="connsiteY51" fmla="*/ 1095960 h 2323145"/>
              <a:gd name="connsiteX52" fmla="*/ 8197391 w 11269336"/>
              <a:gd name="connsiteY52" fmla="*/ 1107746 h 2323145"/>
              <a:gd name="connsiteX53" fmla="*/ 8081474 w 11269336"/>
              <a:gd name="connsiteY53" fmla="*/ 1130125 h 2323145"/>
              <a:gd name="connsiteX54" fmla="*/ 8053585 w 11269336"/>
              <a:gd name="connsiteY54" fmla="*/ 1129169 h 2323145"/>
              <a:gd name="connsiteX55" fmla="*/ 8038422 w 11269336"/>
              <a:gd name="connsiteY55" fmla="*/ 1119092 h 2323145"/>
              <a:gd name="connsiteX56" fmla="*/ 8029450 w 11269336"/>
              <a:gd name="connsiteY56" fmla="*/ 1125592 h 2323145"/>
              <a:gd name="connsiteX57" fmla="*/ 7959552 w 11269336"/>
              <a:gd name="connsiteY57" fmla="*/ 1140188 h 2323145"/>
              <a:gd name="connsiteX58" fmla="*/ 7914188 w 11269336"/>
              <a:gd name="connsiteY58" fmla="*/ 1150862 h 2323145"/>
              <a:gd name="connsiteX59" fmla="*/ 7914918 w 11269336"/>
              <a:gd name="connsiteY59" fmla="*/ 1168758 h 2323145"/>
              <a:gd name="connsiteX60" fmla="*/ 7875510 w 11269336"/>
              <a:gd name="connsiteY60" fmla="*/ 1183153 h 2323145"/>
              <a:gd name="connsiteX61" fmla="*/ 7829932 w 11269336"/>
              <a:gd name="connsiteY61" fmla="*/ 1180782 h 2323145"/>
              <a:gd name="connsiteX62" fmla="*/ 7779182 w 11269336"/>
              <a:gd name="connsiteY62" fmla="*/ 1192665 h 2323145"/>
              <a:gd name="connsiteX63" fmla="*/ 7748774 w 11269336"/>
              <a:gd name="connsiteY63" fmla="*/ 1199586 h 2323145"/>
              <a:gd name="connsiteX64" fmla="*/ 7671846 w 11269336"/>
              <a:gd name="connsiteY64" fmla="*/ 1231966 h 2323145"/>
              <a:gd name="connsiteX65" fmla="*/ 7554146 w 11269336"/>
              <a:gd name="connsiteY65" fmla="*/ 1319748 h 2323145"/>
              <a:gd name="connsiteX66" fmla="*/ 7515052 w 11269336"/>
              <a:gd name="connsiteY66" fmla="*/ 1336718 h 2323145"/>
              <a:gd name="connsiteX67" fmla="*/ 7507193 w 11269336"/>
              <a:gd name="connsiteY67" fmla="*/ 1334617 h 2323145"/>
              <a:gd name="connsiteX68" fmla="*/ 7461694 w 11269336"/>
              <a:gd name="connsiteY68" fmla="*/ 1375866 h 2323145"/>
              <a:gd name="connsiteX69" fmla="*/ 7377571 w 11269336"/>
              <a:gd name="connsiteY69" fmla="*/ 1400128 h 2323145"/>
              <a:gd name="connsiteX70" fmla="*/ 7311261 w 11269336"/>
              <a:gd name="connsiteY70" fmla="*/ 1412652 h 2323145"/>
              <a:gd name="connsiteX71" fmla="*/ 7275307 w 11269336"/>
              <a:gd name="connsiteY71" fmla="*/ 1422171 h 2323145"/>
              <a:gd name="connsiteX72" fmla="*/ 7247783 w 11269336"/>
              <a:gd name="connsiteY72" fmla="*/ 1426330 h 2323145"/>
              <a:gd name="connsiteX73" fmla="*/ 7185047 w 11269336"/>
              <a:gd name="connsiteY73" fmla="*/ 1451812 h 2323145"/>
              <a:gd name="connsiteX74" fmla="*/ 7084117 w 11269336"/>
              <a:gd name="connsiteY74" fmla="*/ 1500281 h 2323145"/>
              <a:gd name="connsiteX75" fmla="*/ 7062011 w 11269336"/>
              <a:gd name="connsiteY75" fmla="*/ 1509183 h 2323145"/>
              <a:gd name="connsiteX76" fmla="*/ 7040555 w 11269336"/>
              <a:gd name="connsiteY76" fmla="*/ 1511207 h 2323145"/>
              <a:gd name="connsiteX77" fmla="*/ 7033438 w 11269336"/>
              <a:gd name="connsiteY77" fmla="*/ 1506772 h 2323145"/>
              <a:gd name="connsiteX78" fmla="*/ 7020886 w 11269336"/>
              <a:gd name="connsiteY78" fmla="*/ 1510764 h 2323145"/>
              <a:gd name="connsiteX79" fmla="*/ 7017033 w 11269336"/>
              <a:gd name="connsiteY79" fmla="*/ 1510650 h 2323145"/>
              <a:gd name="connsiteX80" fmla="*/ 6995460 w 11269336"/>
              <a:gd name="connsiteY80" fmla="*/ 1511173 h 2323145"/>
              <a:gd name="connsiteX81" fmla="*/ 6962144 w 11269336"/>
              <a:gd name="connsiteY81" fmla="*/ 1541508 h 2323145"/>
              <a:gd name="connsiteX82" fmla="*/ 6910674 w 11269336"/>
              <a:gd name="connsiteY82" fmla="*/ 1554793 h 2323145"/>
              <a:gd name="connsiteX83" fmla="*/ 6732152 w 11269336"/>
              <a:gd name="connsiteY83" fmla="*/ 1642538 h 2323145"/>
              <a:gd name="connsiteX84" fmla="*/ 6694106 w 11269336"/>
              <a:gd name="connsiteY84" fmla="*/ 1632377 h 2323145"/>
              <a:gd name="connsiteX85" fmla="*/ 6617223 w 11269336"/>
              <a:gd name="connsiteY85" fmla="*/ 1659889 h 2323145"/>
              <a:gd name="connsiteX86" fmla="*/ 6521138 w 11269336"/>
              <a:gd name="connsiteY86" fmla="*/ 1744340 h 2323145"/>
              <a:gd name="connsiteX87" fmla="*/ 6380677 w 11269336"/>
              <a:gd name="connsiteY87" fmla="*/ 1796883 h 2323145"/>
              <a:gd name="connsiteX88" fmla="*/ 6374897 w 11269336"/>
              <a:gd name="connsiteY88" fmla="*/ 1809910 h 2323145"/>
              <a:gd name="connsiteX89" fmla="*/ 6364545 w 11269336"/>
              <a:gd name="connsiteY89" fmla="*/ 1820090 h 2323145"/>
              <a:gd name="connsiteX90" fmla="*/ 6362126 w 11269336"/>
              <a:gd name="connsiteY90" fmla="*/ 1819991 h 2323145"/>
              <a:gd name="connsiteX91" fmla="*/ 6346673 w 11269336"/>
              <a:gd name="connsiteY91" fmla="*/ 1827824 h 2323145"/>
              <a:gd name="connsiteX92" fmla="*/ 6345588 w 11269336"/>
              <a:gd name="connsiteY92" fmla="*/ 1832232 h 2323145"/>
              <a:gd name="connsiteX93" fmla="*/ 6335708 w 11269336"/>
              <a:gd name="connsiteY93" fmla="*/ 1838451 h 2323145"/>
              <a:gd name="connsiteX94" fmla="*/ 6318182 w 11269336"/>
              <a:gd name="connsiteY94" fmla="*/ 1852975 h 2323145"/>
              <a:gd name="connsiteX95" fmla="*/ 6313084 w 11269336"/>
              <a:gd name="connsiteY95" fmla="*/ 1853561 h 2323145"/>
              <a:gd name="connsiteX96" fmla="*/ 6283816 w 11269336"/>
              <a:gd name="connsiteY96" fmla="*/ 1872148 h 2323145"/>
              <a:gd name="connsiteX97" fmla="*/ 6282550 w 11269336"/>
              <a:gd name="connsiteY97" fmla="*/ 1871392 h 2323145"/>
              <a:gd name="connsiteX98" fmla="*/ 6270527 w 11269336"/>
              <a:gd name="connsiteY98" fmla="*/ 1872208 h 2323145"/>
              <a:gd name="connsiteX99" fmla="*/ 6249518 w 11269336"/>
              <a:gd name="connsiteY99" fmla="*/ 1876079 h 2323145"/>
              <a:gd name="connsiteX100" fmla="*/ 6190386 w 11269336"/>
              <a:gd name="connsiteY100" fmla="*/ 1872478 h 2323145"/>
              <a:gd name="connsiteX101" fmla="*/ 6159777 w 11269336"/>
              <a:gd name="connsiteY101" fmla="*/ 1891745 h 2323145"/>
              <a:gd name="connsiteX102" fmla="*/ 6153131 w 11269336"/>
              <a:gd name="connsiteY102" fmla="*/ 1895079 h 2323145"/>
              <a:gd name="connsiteX103" fmla="*/ 6152798 w 11269336"/>
              <a:gd name="connsiteY103" fmla="*/ 1894920 h 2323145"/>
              <a:gd name="connsiteX104" fmla="*/ 6145388 w 11269336"/>
              <a:gd name="connsiteY104" fmla="*/ 1897990 h 2323145"/>
              <a:gd name="connsiteX105" fmla="*/ 6141014 w 11269336"/>
              <a:gd name="connsiteY105" fmla="*/ 1901155 h 2323145"/>
              <a:gd name="connsiteX106" fmla="*/ 6128122 w 11269336"/>
              <a:gd name="connsiteY106" fmla="*/ 1907623 h 2323145"/>
              <a:gd name="connsiteX107" fmla="*/ 6122351 w 11269336"/>
              <a:gd name="connsiteY107" fmla="*/ 1908359 h 2323145"/>
              <a:gd name="connsiteX108" fmla="*/ 6064750 w 11269336"/>
              <a:gd name="connsiteY108" fmla="*/ 1896394 h 2323145"/>
              <a:gd name="connsiteX109" fmla="*/ 5964230 w 11269336"/>
              <a:gd name="connsiteY109" fmla="*/ 1910038 h 2323145"/>
              <a:gd name="connsiteX110" fmla="*/ 5865399 w 11269336"/>
              <a:gd name="connsiteY110" fmla="*/ 1926966 h 2323145"/>
              <a:gd name="connsiteX111" fmla="*/ 5829951 w 11269336"/>
              <a:gd name="connsiteY111" fmla="*/ 1934755 h 2323145"/>
              <a:gd name="connsiteX112" fmla="*/ 5765285 w 11269336"/>
              <a:gd name="connsiteY112" fmla="*/ 1941322 h 2323145"/>
              <a:gd name="connsiteX113" fmla="*/ 5734750 w 11269336"/>
              <a:gd name="connsiteY113" fmla="*/ 1939793 h 2323145"/>
              <a:gd name="connsiteX114" fmla="*/ 5733569 w 11269336"/>
              <a:gd name="connsiteY114" fmla="*/ 1940505 h 2323145"/>
              <a:gd name="connsiteX115" fmla="*/ 5730329 w 11269336"/>
              <a:gd name="connsiteY115" fmla="*/ 1937845 h 2323145"/>
              <a:gd name="connsiteX116" fmla="*/ 5724661 w 11269336"/>
              <a:gd name="connsiteY116" fmla="*/ 1937455 h 2323145"/>
              <a:gd name="connsiteX117" fmla="*/ 5710186 w 11269336"/>
              <a:gd name="connsiteY117" fmla="*/ 1941370 h 2323145"/>
              <a:gd name="connsiteX118" fmla="*/ 5704910 w 11269336"/>
              <a:gd name="connsiteY118" fmla="*/ 1943663 h 2323145"/>
              <a:gd name="connsiteX119" fmla="*/ 5696836 w 11269336"/>
              <a:gd name="connsiteY119" fmla="*/ 1945271 h 2323145"/>
              <a:gd name="connsiteX120" fmla="*/ 5696583 w 11269336"/>
              <a:gd name="connsiteY120" fmla="*/ 1945050 h 2323145"/>
              <a:gd name="connsiteX121" fmla="*/ 5689123 w 11269336"/>
              <a:gd name="connsiteY121" fmla="*/ 1947067 h 2323145"/>
              <a:gd name="connsiteX122" fmla="*/ 5653291 w 11269336"/>
              <a:gd name="connsiteY122" fmla="*/ 1960245 h 2323145"/>
              <a:gd name="connsiteX123" fmla="*/ 5599385 w 11269336"/>
              <a:gd name="connsiteY123" fmla="*/ 1945198 h 2323145"/>
              <a:gd name="connsiteX124" fmla="*/ 5578300 w 11269336"/>
              <a:gd name="connsiteY124" fmla="*/ 1944963 h 2323145"/>
              <a:gd name="connsiteX125" fmla="*/ 5566758 w 11269336"/>
              <a:gd name="connsiteY125" fmla="*/ 1943441 h 2323145"/>
              <a:gd name="connsiteX126" fmla="*/ 5565857 w 11269336"/>
              <a:gd name="connsiteY126" fmla="*/ 1942445 h 2323145"/>
              <a:gd name="connsiteX127" fmla="*/ 5531534 w 11269336"/>
              <a:gd name="connsiteY127" fmla="*/ 1955208 h 2323145"/>
              <a:gd name="connsiteX128" fmla="*/ 5526552 w 11269336"/>
              <a:gd name="connsiteY128" fmla="*/ 1954799 h 2323145"/>
              <a:gd name="connsiteX129" fmla="*/ 5504723 w 11269336"/>
              <a:gd name="connsiteY129" fmla="*/ 1965811 h 2323145"/>
              <a:gd name="connsiteX130" fmla="*/ 5493156 w 11269336"/>
              <a:gd name="connsiteY130" fmla="*/ 1970063 h 2323145"/>
              <a:gd name="connsiteX131" fmla="*/ 5490486 w 11269336"/>
              <a:gd name="connsiteY131" fmla="*/ 1974227 h 2323145"/>
              <a:gd name="connsiteX132" fmla="*/ 5473107 w 11269336"/>
              <a:gd name="connsiteY132" fmla="*/ 1979001 h 2323145"/>
              <a:gd name="connsiteX133" fmla="*/ 5470885 w 11269336"/>
              <a:gd name="connsiteY133" fmla="*/ 1978432 h 2323145"/>
              <a:gd name="connsiteX134" fmla="*/ 5457393 w 11269336"/>
              <a:gd name="connsiteY134" fmla="*/ 1986525 h 2323145"/>
              <a:gd name="connsiteX135" fmla="*/ 5447102 w 11269336"/>
              <a:gd name="connsiteY135" fmla="*/ 1998329 h 2323145"/>
              <a:gd name="connsiteX136" fmla="*/ 5159151 w 11269336"/>
              <a:gd name="connsiteY136" fmla="*/ 2029640 h 2323145"/>
              <a:gd name="connsiteX137" fmla="*/ 5041688 w 11269336"/>
              <a:gd name="connsiteY137" fmla="*/ 2022334 h 2323145"/>
              <a:gd name="connsiteX138" fmla="*/ 4860988 w 11269336"/>
              <a:gd name="connsiteY138" fmla="*/ 2135698 h 2323145"/>
              <a:gd name="connsiteX139" fmla="*/ 4807902 w 11269336"/>
              <a:gd name="connsiteY139" fmla="*/ 2138894 h 2323145"/>
              <a:gd name="connsiteX140" fmla="*/ 4765388 w 11269336"/>
              <a:gd name="connsiteY140" fmla="*/ 2162525 h 2323145"/>
              <a:gd name="connsiteX141" fmla="*/ 4745033 w 11269336"/>
              <a:gd name="connsiteY141" fmla="*/ 2158859 h 2323145"/>
              <a:gd name="connsiteX142" fmla="*/ 4741475 w 11269336"/>
              <a:gd name="connsiteY142" fmla="*/ 2157998 h 2323145"/>
              <a:gd name="connsiteX143" fmla="*/ 4728247 w 11269336"/>
              <a:gd name="connsiteY143" fmla="*/ 2159526 h 2323145"/>
              <a:gd name="connsiteX144" fmla="*/ 4723263 w 11269336"/>
              <a:gd name="connsiteY144" fmla="*/ 2153742 h 2323145"/>
              <a:gd name="connsiteX145" fmla="*/ 4702453 w 11269336"/>
              <a:gd name="connsiteY145" fmla="*/ 2151586 h 2323145"/>
              <a:gd name="connsiteX146" fmla="*/ 4678455 w 11269336"/>
              <a:gd name="connsiteY146" fmla="*/ 2156131 h 2323145"/>
              <a:gd name="connsiteX147" fmla="*/ 4593061 w 11269336"/>
              <a:gd name="connsiteY147" fmla="*/ 2171597 h 2323145"/>
              <a:gd name="connsiteX148" fmla="*/ 4579902 w 11269336"/>
              <a:gd name="connsiteY148" fmla="*/ 2177927 h 2323145"/>
              <a:gd name="connsiteX149" fmla="*/ 4533444 w 11269336"/>
              <a:gd name="connsiteY149" fmla="*/ 2181200 h 2323145"/>
              <a:gd name="connsiteX150" fmla="*/ 4492832 w 11269336"/>
              <a:gd name="connsiteY150" fmla="*/ 2188033 h 2323145"/>
              <a:gd name="connsiteX151" fmla="*/ 4467257 w 11269336"/>
              <a:gd name="connsiteY151" fmla="*/ 2196121 h 2323145"/>
              <a:gd name="connsiteX152" fmla="*/ 4459937 w 11269336"/>
              <a:gd name="connsiteY152" fmla="*/ 2195182 h 2323145"/>
              <a:gd name="connsiteX153" fmla="*/ 4433312 w 11269336"/>
              <a:gd name="connsiteY153" fmla="*/ 2199004 h 2323145"/>
              <a:gd name="connsiteX154" fmla="*/ 4420601 w 11269336"/>
              <a:gd name="connsiteY154" fmla="*/ 2205158 h 2323145"/>
              <a:gd name="connsiteX155" fmla="*/ 4405765 w 11269336"/>
              <a:gd name="connsiteY155" fmla="*/ 2199902 h 2323145"/>
              <a:gd name="connsiteX156" fmla="*/ 4401354 w 11269336"/>
              <a:gd name="connsiteY156" fmla="*/ 2194745 h 2323145"/>
              <a:gd name="connsiteX157" fmla="*/ 4383151 w 11269336"/>
              <a:gd name="connsiteY157" fmla="*/ 2201140 h 2323145"/>
              <a:gd name="connsiteX158" fmla="*/ 4366646 w 11269336"/>
              <a:gd name="connsiteY158" fmla="*/ 2198564 h 2323145"/>
              <a:gd name="connsiteX159" fmla="*/ 4354009 w 11269336"/>
              <a:gd name="connsiteY159" fmla="*/ 2204984 h 2323145"/>
              <a:gd name="connsiteX160" fmla="*/ 4348284 w 11269336"/>
              <a:gd name="connsiteY160" fmla="*/ 2205270 h 2323145"/>
              <a:gd name="connsiteX161" fmla="*/ 4333906 w 11269336"/>
              <a:gd name="connsiteY161" fmla="*/ 2205251 h 2323145"/>
              <a:gd name="connsiteX162" fmla="*/ 4308819 w 11269336"/>
              <a:gd name="connsiteY162" fmla="*/ 2203822 h 2323145"/>
              <a:gd name="connsiteX163" fmla="*/ 4301210 w 11269336"/>
              <a:gd name="connsiteY163" fmla="*/ 2204456 h 2323145"/>
              <a:gd name="connsiteX164" fmla="*/ 4283095 w 11269336"/>
              <a:gd name="connsiteY164" fmla="*/ 2198177 h 2323145"/>
              <a:gd name="connsiteX165" fmla="*/ 4250119 w 11269336"/>
              <a:gd name="connsiteY165" fmla="*/ 2196342 h 2323145"/>
              <a:gd name="connsiteX166" fmla="*/ 4189203 w 11269336"/>
              <a:gd name="connsiteY166" fmla="*/ 2178994 h 2323145"/>
              <a:gd name="connsiteX167" fmla="*/ 4154035 w 11269336"/>
              <a:gd name="connsiteY167" fmla="*/ 2171950 h 2323145"/>
              <a:gd name="connsiteX168" fmla="*/ 4129569 w 11269336"/>
              <a:gd name="connsiteY168" fmla="*/ 2163850 h 2323145"/>
              <a:gd name="connsiteX169" fmla="*/ 4061250 w 11269336"/>
              <a:gd name="connsiteY169" fmla="*/ 2159236 h 2323145"/>
              <a:gd name="connsiteX170" fmla="*/ 3945480 w 11269336"/>
              <a:gd name="connsiteY170" fmla="*/ 2158279 h 2323145"/>
              <a:gd name="connsiteX171" fmla="*/ 3921468 w 11269336"/>
              <a:gd name="connsiteY171" fmla="*/ 2156588 h 2323145"/>
              <a:gd name="connsiteX172" fmla="*/ 3903348 w 11269336"/>
              <a:gd name="connsiteY172" fmla="*/ 2149220 h 2323145"/>
              <a:gd name="connsiteX173" fmla="*/ 3901342 w 11269336"/>
              <a:gd name="connsiteY173" fmla="*/ 2142355 h 2323145"/>
              <a:gd name="connsiteX174" fmla="*/ 3888539 w 11269336"/>
              <a:gd name="connsiteY174" fmla="*/ 2140476 h 2323145"/>
              <a:gd name="connsiteX175" fmla="*/ 3885662 w 11269336"/>
              <a:gd name="connsiteY175" fmla="*/ 2138740 h 2323145"/>
              <a:gd name="connsiteX176" fmla="*/ 3868627 w 11269336"/>
              <a:gd name="connsiteY176" fmla="*/ 2130023 h 2323145"/>
              <a:gd name="connsiteX177" fmla="*/ 3819177 w 11269336"/>
              <a:gd name="connsiteY177" fmla="*/ 2142111 h 2323145"/>
              <a:gd name="connsiteX178" fmla="*/ 3769100 w 11269336"/>
              <a:gd name="connsiteY178" fmla="*/ 2131731 h 2323145"/>
              <a:gd name="connsiteX179" fmla="*/ 3562752 w 11269336"/>
              <a:gd name="connsiteY179" fmla="*/ 2131785 h 2323145"/>
              <a:gd name="connsiteX180" fmla="*/ 3541402 w 11269336"/>
              <a:gd name="connsiteY180" fmla="*/ 2106821 h 2323145"/>
              <a:gd name="connsiteX181" fmla="*/ 3365341 w 11269336"/>
              <a:gd name="connsiteY181" fmla="*/ 2077638 h 2323145"/>
              <a:gd name="connsiteX182" fmla="*/ 3170922 w 11269336"/>
              <a:gd name="connsiteY182" fmla="*/ 2115957 h 2323145"/>
              <a:gd name="connsiteX183" fmla="*/ 3156256 w 11269336"/>
              <a:gd name="connsiteY183" fmla="*/ 2124773 h 2323145"/>
              <a:gd name="connsiteX184" fmla="*/ 3140298 w 11269336"/>
              <a:gd name="connsiteY184" fmla="*/ 2129182 h 2323145"/>
              <a:gd name="connsiteX185" fmla="*/ 3138514 w 11269336"/>
              <a:gd name="connsiteY185" fmla="*/ 2128069 h 2323145"/>
              <a:gd name="connsiteX186" fmla="*/ 3120467 w 11269336"/>
              <a:gd name="connsiteY186" fmla="*/ 2128281 h 2323145"/>
              <a:gd name="connsiteX187" fmla="*/ 3116175 w 11269336"/>
              <a:gd name="connsiteY187" fmla="*/ 2131633 h 2323145"/>
              <a:gd name="connsiteX188" fmla="*/ 3103685 w 11269336"/>
              <a:gd name="connsiteY188" fmla="*/ 2132814 h 2323145"/>
              <a:gd name="connsiteX189" fmla="*/ 3078794 w 11269336"/>
              <a:gd name="connsiteY189" fmla="*/ 2137935 h 2323145"/>
              <a:gd name="connsiteX190" fmla="*/ 3074407 w 11269336"/>
              <a:gd name="connsiteY190" fmla="*/ 2136274 h 2323145"/>
              <a:gd name="connsiteX191" fmla="*/ 3037285 w 11269336"/>
              <a:gd name="connsiteY191" fmla="*/ 2139919 h 2323145"/>
              <a:gd name="connsiteX192" fmla="*/ 3036901 w 11269336"/>
              <a:gd name="connsiteY192" fmla="*/ 2138726 h 2323145"/>
              <a:gd name="connsiteX193" fmla="*/ 3026996 w 11269336"/>
              <a:gd name="connsiteY193" fmla="*/ 2134322 h 2323145"/>
              <a:gd name="connsiteX194" fmla="*/ 3007772 w 11269336"/>
              <a:gd name="connsiteY194" fmla="*/ 2128742 h 2323145"/>
              <a:gd name="connsiteX195" fmla="*/ 2965030 w 11269336"/>
              <a:gd name="connsiteY195" fmla="*/ 2100494 h 2323145"/>
              <a:gd name="connsiteX196" fmla="*/ 2926342 w 11269336"/>
              <a:gd name="connsiteY196" fmla="*/ 2104155 h 2323145"/>
              <a:gd name="connsiteX197" fmla="*/ 2918608 w 11269336"/>
              <a:gd name="connsiteY197" fmla="*/ 2104215 h 2323145"/>
              <a:gd name="connsiteX198" fmla="*/ 2918475 w 11269336"/>
              <a:gd name="connsiteY198" fmla="*/ 2103937 h 2323145"/>
              <a:gd name="connsiteX199" fmla="*/ 2910360 w 11269336"/>
              <a:gd name="connsiteY199" fmla="*/ 2103444 h 2323145"/>
              <a:gd name="connsiteX200" fmla="*/ 2904507 w 11269336"/>
              <a:gd name="connsiteY200" fmla="*/ 2104326 h 2323145"/>
              <a:gd name="connsiteX201" fmla="*/ 2889503 w 11269336"/>
              <a:gd name="connsiteY201" fmla="*/ 2104443 h 2323145"/>
              <a:gd name="connsiteX202" fmla="*/ 2884480 w 11269336"/>
              <a:gd name="connsiteY202" fmla="*/ 2102626 h 2323145"/>
              <a:gd name="connsiteX203" fmla="*/ 2882689 w 11269336"/>
              <a:gd name="connsiteY203" fmla="*/ 2099228 h 2323145"/>
              <a:gd name="connsiteX204" fmla="*/ 2881291 w 11269336"/>
              <a:gd name="connsiteY204" fmla="*/ 2099618 h 2323145"/>
              <a:gd name="connsiteX205" fmla="*/ 2853979 w 11269336"/>
              <a:gd name="connsiteY205" fmla="*/ 2090388 h 2323145"/>
              <a:gd name="connsiteX206" fmla="*/ 2791790 w 11269336"/>
              <a:gd name="connsiteY206" fmla="*/ 2080332 h 2323145"/>
              <a:gd name="connsiteX207" fmla="*/ 2755844 w 11269336"/>
              <a:gd name="connsiteY207" fmla="*/ 2078874 h 2323145"/>
              <a:gd name="connsiteX208" fmla="*/ 2657742 w 11269336"/>
              <a:gd name="connsiteY208" fmla="*/ 2070179 h 2323145"/>
              <a:gd name="connsiteX209" fmla="*/ 2559549 w 11269336"/>
              <a:gd name="connsiteY209" fmla="*/ 2057873 h 2323145"/>
              <a:gd name="connsiteX210" fmla="*/ 2512054 w 11269336"/>
              <a:gd name="connsiteY210" fmla="*/ 2031671 h 2323145"/>
              <a:gd name="connsiteX211" fmla="*/ 2506437 w 11269336"/>
              <a:gd name="connsiteY211" fmla="*/ 2030918 h 2323145"/>
              <a:gd name="connsiteX212" fmla="*/ 2491752 w 11269336"/>
              <a:gd name="connsiteY212" fmla="*/ 2033906 h 2323145"/>
              <a:gd name="connsiteX213" fmla="*/ 2486338 w 11269336"/>
              <a:gd name="connsiteY213" fmla="*/ 2035862 h 2323145"/>
              <a:gd name="connsiteX214" fmla="*/ 2478186 w 11269336"/>
              <a:gd name="connsiteY214" fmla="*/ 2036953 h 2323145"/>
              <a:gd name="connsiteX215" fmla="*/ 2477950 w 11269336"/>
              <a:gd name="connsiteY215" fmla="*/ 2036715 h 2323145"/>
              <a:gd name="connsiteX216" fmla="*/ 2470381 w 11269336"/>
              <a:gd name="connsiteY216" fmla="*/ 2038256 h 2323145"/>
              <a:gd name="connsiteX217" fmla="*/ 2433781 w 11269336"/>
              <a:gd name="connsiteY217" fmla="*/ 2049140 h 2323145"/>
              <a:gd name="connsiteX218" fmla="*/ 2381172 w 11269336"/>
              <a:gd name="connsiteY218" fmla="*/ 2030645 h 2323145"/>
              <a:gd name="connsiteX219" fmla="*/ 2360198 w 11269336"/>
              <a:gd name="connsiteY219" fmla="*/ 2029059 h 2323145"/>
              <a:gd name="connsiteX220" fmla="*/ 2348815 w 11269336"/>
              <a:gd name="connsiteY220" fmla="*/ 2026798 h 2323145"/>
              <a:gd name="connsiteX221" fmla="*/ 2347988 w 11269336"/>
              <a:gd name="connsiteY221" fmla="*/ 2025745 h 2323145"/>
              <a:gd name="connsiteX222" fmla="*/ 2312920 w 11269336"/>
              <a:gd name="connsiteY222" fmla="*/ 2036311 h 2323145"/>
              <a:gd name="connsiteX223" fmla="*/ 2307986 w 11269336"/>
              <a:gd name="connsiteY223" fmla="*/ 2035583 h 2323145"/>
              <a:gd name="connsiteX224" fmla="*/ 2285481 w 11269336"/>
              <a:gd name="connsiteY224" fmla="*/ 2045197 h 2323145"/>
              <a:gd name="connsiteX225" fmla="*/ 2273666 w 11269336"/>
              <a:gd name="connsiteY225" fmla="*/ 2048710 h 2323145"/>
              <a:gd name="connsiteX226" fmla="*/ 2270719 w 11269336"/>
              <a:gd name="connsiteY226" fmla="*/ 2052702 h 2323145"/>
              <a:gd name="connsiteX227" fmla="*/ 2253080 w 11269336"/>
              <a:gd name="connsiteY227" fmla="*/ 2056363 h 2323145"/>
              <a:gd name="connsiteX228" fmla="*/ 2250906 w 11269336"/>
              <a:gd name="connsiteY228" fmla="*/ 2055654 h 2323145"/>
              <a:gd name="connsiteX229" fmla="*/ 2236905 w 11269336"/>
              <a:gd name="connsiteY229" fmla="*/ 2062882 h 2323145"/>
              <a:gd name="connsiteX230" fmla="*/ 2225830 w 11269336"/>
              <a:gd name="connsiteY230" fmla="*/ 2074027 h 2323145"/>
              <a:gd name="connsiteX231" fmla="*/ 2073776 w 11269336"/>
              <a:gd name="connsiteY231" fmla="*/ 2089244 h 2323145"/>
              <a:gd name="connsiteX232" fmla="*/ 1948256 w 11269336"/>
              <a:gd name="connsiteY232" fmla="*/ 2146616 h 2323145"/>
              <a:gd name="connsiteX233" fmla="*/ 1865582 w 11269336"/>
              <a:gd name="connsiteY233" fmla="*/ 2153738 h 2323145"/>
              <a:gd name="connsiteX234" fmla="*/ 1835210 w 11269336"/>
              <a:gd name="connsiteY234" fmla="*/ 2134244 h 2323145"/>
              <a:gd name="connsiteX235" fmla="*/ 1632661 w 11269336"/>
              <a:gd name="connsiteY235" fmla="*/ 2173882 h 2323145"/>
              <a:gd name="connsiteX236" fmla="*/ 1579590 w 11269336"/>
              <a:gd name="connsiteY236" fmla="*/ 2173680 h 2323145"/>
              <a:gd name="connsiteX237" fmla="*/ 1535601 w 11269336"/>
              <a:gd name="connsiteY237" fmla="*/ 2194590 h 2323145"/>
              <a:gd name="connsiteX238" fmla="*/ 1515594 w 11269336"/>
              <a:gd name="connsiteY238" fmla="*/ 2189622 h 2323145"/>
              <a:gd name="connsiteX239" fmla="*/ 1512113 w 11269336"/>
              <a:gd name="connsiteY239" fmla="*/ 2188534 h 2323145"/>
              <a:gd name="connsiteX240" fmla="*/ 1498838 w 11269336"/>
              <a:gd name="connsiteY240" fmla="*/ 2189213 h 2323145"/>
              <a:gd name="connsiteX241" fmla="*/ 1494279 w 11269336"/>
              <a:gd name="connsiteY241" fmla="*/ 2183112 h 2323145"/>
              <a:gd name="connsiteX242" fmla="*/ 1473714 w 11269336"/>
              <a:gd name="connsiteY242" fmla="*/ 2179625 h 2323145"/>
              <a:gd name="connsiteX243" fmla="*/ 1449503 w 11269336"/>
              <a:gd name="connsiteY243" fmla="*/ 2182633 h 2323145"/>
              <a:gd name="connsiteX244" fmla="*/ 1266687 w 11269336"/>
              <a:gd name="connsiteY244" fmla="*/ 2212688 h 2323145"/>
              <a:gd name="connsiteX245" fmla="*/ 1239614 w 11269336"/>
              <a:gd name="connsiteY245" fmla="*/ 2209727 h 2323145"/>
              <a:gd name="connsiteX246" fmla="*/ 1202436 w 11269336"/>
              <a:gd name="connsiteY246" fmla="*/ 2209817 h 2323145"/>
              <a:gd name="connsiteX247" fmla="*/ 1136097 w 11269336"/>
              <a:gd name="connsiteY247" fmla="*/ 2205112 h 2323145"/>
              <a:gd name="connsiteX248" fmla="*/ 988232 w 11269336"/>
              <a:gd name="connsiteY248" fmla="*/ 2235635 h 2323145"/>
              <a:gd name="connsiteX249" fmla="*/ 981959 w 11269336"/>
              <a:gd name="connsiteY249" fmla="*/ 2231607 h 2323145"/>
              <a:gd name="connsiteX250" fmla="*/ 938600 w 11269336"/>
              <a:gd name="connsiteY250" fmla="*/ 2238113 h 2323145"/>
              <a:gd name="connsiteX251" fmla="*/ 791788 w 11269336"/>
              <a:gd name="connsiteY251" fmla="*/ 2293224 h 2323145"/>
              <a:gd name="connsiteX252" fmla="*/ 706914 w 11269336"/>
              <a:gd name="connsiteY252" fmla="*/ 2305046 h 2323145"/>
              <a:gd name="connsiteX253" fmla="*/ 675971 w 11269336"/>
              <a:gd name="connsiteY253" fmla="*/ 2304030 h 2323145"/>
              <a:gd name="connsiteX254" fmla="*/ 624180 w 11269336"/>
              <a:gd name="connsiteY254" fmla="*/ 2302650 h 2323145"/>
              <a:gd name="connsiteX255" fmla="*/ 583453 w 11269336"/>
              <a:gd name="connsiteY255" fmla="*/ 2288788 h 2323145"/>
              <a:gd name="connsiteX256" fmla="*/ 540946 w 11269336"/>
              <a:gd name="connsiteY256" fmla="*/ 2292721 h 2323145"/>
              <a:gd name="connsiteX257" fmla="*/ 533680 w 11269336"/>
              <a:gd name="connsiteY257" fmla="*/ 2310233 h 2323145"/>
              <a:gd name="connsiteX258" fmla="*/ 487366 w 11269336"/>
              <a:gd name="connsiteY258" fmla="*/ 2309053 h 2323145"/>
              <a:gd name="connsiteX259" fmla="*/ 416820 w 11269336"/>
              <a:gd name="connsiteY259" fmla="*/ 2305443 h 2323145"/>
              <a:gd name="connsiteX260" fmla="*/ 376805 w 11269336"/>
              <a:gd name="connsiteY260" fmla="*/ 2307647 h 2323145"/>
              <a:gd name="connsiteX261" fmla="*/ 266777 w 11269336"/>
              <a:gd name="connsiteY261" fmla="*/ 2309012 h 2323145"/>
              <a:gd name="connsiteX262" fmla="*/ 156013 w 11269336"/>
              <a:gd name="connsiteY262" fmla="*/ 2306832 h 2323145"/>
              <a:gd name="connsiteX263" fmla="*/ 87258 w 11269336"/>
              <a:gd name="connsiteY263" fmla="*/ 2285511 h 2323145"/>
              <a:gd name="connsiteX264" fmla="*/ 23798 w 11269336"/>
              <a:gd name="connsiteY264" fmla="*/ 2281822 h 2323145"/>
              <a:gd name="connsiteX265" fmla="*/ 0 w 11269336"/>
              <a:gd name="connsiteY265" fmla="*/ 2285369 h 2323145"/>
              <a:gd name="connsiteX266" fmla="*/ 0 w 11269336"/>
              <a:gd name="connsiteY26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39429 w 11269336"/>
              <a:gd name="connsiteY20" fmla="*/ 696446 h 2323145"/>
              <a:gd name="connsiteX21" fmla="*/ 9028928 w 11269336"/>
              <a:gd name="connsiteY21" fmla="*/ 745350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028928 w 11269336"/>
              <a:gd name="connsiteY21" fmla="*/ 745350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9070855 w 11269336"/>
              <a:gd name="connsiteY23" fmla="*/ 794621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9070855 w 11269336"/>
              <a:gd name="connsiteY23" fmla="*/ 794621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795998 w 11269336"/>
              <a:gd name="connsiteY29" fmla="*/ 863337 h 2323145"/>
              <a:gd name="connsiteX30" fmla="*/ 8776970 w 11269336"/>
              <a:gd name="connsiteY30" fmla="*/ 885177 h 2323145"/>
              <a:gd name="connsiteX31" fmla="*/ 8755719 w 11269336"/>
              <a:gd name="connsiteY31" fmla="*/ 889754 h 2323145"/>
              <a:gd name="connsiteX32" fmla="*/ 8743257 w 11269336"/>
              <a:gd name="connsiteY32" fmla="*/ 904723 h 2323145"/>
              <a:gd name="connsiteX33" fmla="*/ 8721366 w 11269336"/>
              <a:gd name="connsiteY33" fmla="*/ 904711 h 2323145"/>
              <a:gd name="connsiteX34" fmla="*/ 8678353 w 11269336"/>
              <a:gd name="connsiteY34" fmla="*/ 926318 h 2323145"/>
              <a:gd name="connsiteX35" fmla="*/ 8636849 w 11269336"/>
              <a:gd name="connsiteY35" fmla="*/ 937900 h 2323145"/>
              <a:gd name="connsiteX36" fmla="*/ 8620213 w 11269336"/>
              <a:gd name="connsiteY36" fmla="*/ 943068 h 2323145"/>
              <a:gd name="connsiteX37" fmla="*/ 8612581 w 11269336"/>
              <a:gd name="connsiteY37" fmla="*/ 952695 h 2323145"/>
              <a:gd name="connsiteX38" fmla="*/ 8589038 w 11269336"/>
              <a:gd name="connsiteY38" fmla="*/ 963892 h 2323145"/>
              <a:gd name="connsiteX39" fmla="*/ 8579950 w 11269336"/>
              <a:gd name="connsiteY39" fmla="*/ 960899 h 2323145"/>
              <a:gd name="connsiteX40" fmla="*/ 8579319 w 11269336"/>
              <a:gd name="connsiteY40" fmla="*/ 965630 h 2323145"/>
              <a:gd name="connsiteX41" fmla="*/ 8547429 w 11269336"/>
              <a:gd name="connsiteY41" fmla="*/ 984506 h 2323145"/>
              <a:gd name="connsiteX42" fmla="*/ 8478704 w 11269336"/>
              <a:gd name="connsiteY42" fmla="*/ 1025490 h 2323145"/>
              <a:gd name="connsiteX43" fmla="*/ 8461421 w 11269336"/>
              <a:gd name="connsiteY43" fmla="*/ 1035512 h 2323145"/>
              <a:gd name="connsiteX44" fmla="*/ 8445003 w 11269336"/>
              <a:gd name="connsiteY44" fmla="*/ 1036851 h 2323145"/>
              <a:gd name="connsiteX45" fmla="*/ 8357350 w 11269336"/>
              <a:gd name="connsiteY45" fmla="*/ 1060213 h 2323145"/>
              <a:gd name="connsiteX46" fmla="*/ 8335565 w 11269336"/>
              <a:gd name="connsiteY46" fmla="*/ 1061151 h 2323145"/>
              <a:gd name="connsiteX47" fmla="*/ 8325267 w 11269336"/>
              <a:gd name="connsiteY47" fmla="*/ 1055919 h 2323145"/>
              <a:gd name="connsiteX48" fmla="*/ 8293586 w 11269336"/>
              <a:gd name="connsiteY48" fmla="*/ 1076144 h 2323145"/>
              <a:gd name="connsiteX49" fmla="*/ 8242405 w 11269336"/>
              <a:gd name="connsiteY49" fmla="*/ 1095960 h 2323145"/>
              <a:gd name="connsiteX50" fmla="*/ 8197391 w 11269336"/>
              <a:gd name="connsiteY50" fmla="*/ 1107746 h 2323145"/>
              <a:gd name="connsiteX51" fmla="*/ 8081474 w 11269336"/>
              <a:gd name="connsiteY51" fmla="*/ 1130125 h 2323145"/>
              <a:gd name="connsiteX52" fmla="*/ 8053585 w 11269336"/>
              <a:gd name="connsiteY52" fmla="*/ 1129169 h 2323145"/>
              <a:gd name="connsiteX53" fmla="*/ 8038422 w 11269336"/>
              <a:gd name="connsiteY53" fmla="*/ 1119092 h 2323145"/>
              <a:gd name="connsiteX54" fmla="*/ 8029450 w 11269336"/>
              <a:gd name="connsiteY54" fmla="*/ 1125592 h 2323145"/>
              <a:gd name="connsiteX55" fmla="*/ 7959552 w 11269336"/>
              <a:gd name="connsiteY55" fmla="*/ 1140188 h 2323145"/>
              <a:gd name="connsiteX56" fmla="*/ 7914188 w 11269336"/>
              <a:gd name="connsiteY56" fmla="*/ 1150862 h 2323145"/>
              <a:gd name="connsiteX57" fmla="*/ 7914918 w 11269336"/>
              <a:gd name="connsiteY57" fmla="*/ 1168758 h 2323145"/>
              <a:gd name="connsiteX58" fmla="*/ 7875510 w 11269336"/>
              <a:gd name="connsiteY58" fmla="*/ 1183153 h 2323145"/>
              <a:gd name="connsiteX59" fmla="*/ 7829932 w 11269336"/>
              <a:gd name="connsiteY59" fmla="*/ 1180782 h 2323145"/>
              <a:gd name="connsiteX60" fmla="*/ 7779182 w 11269336"/>
              <a:gd name="connsiteY60" fmla="*/ 1192665 h 2323145"/>
              <a:gd name="connsiteX61" fmla="*/ 7748774 w 11269336"/>
              <a:gd name="connsiteY61" fmla="*/ 1199586 h 2323145"/>
              <a:gd name="connsiteX62" fmla="*/ 7671846 w 11269336"/>
              <a:gd name="connsiteY62" fmla="*/ 1231966 h 2323145"/>
              <a:gd name="connsiteX63" fmla="*/ 7554146 w 11269336"/>
              <a:gd name="connsiteY63" fmla="*/ 1319748 h 2323145"/>
              <a:gd name="connsiteX64" fmla="*/ 7515052 w 11269336"/>
              <a:gd name="connsiteY64" fmla="*/ 1336718 h 2323145"/>
              <a:gd name="connsiteX65" fmla="*/ 7507193 w 11269336"/>
              <a:gd name="connsiteY65" fmla="*/ 1334617 h 2323145"/>
              <a:gd name="connsiteX66" fmla="*/ 7461694 w 11269336"/>
              <a:gd name="connsiteY66" fmla="*/ 1375866 h 2323145"/>
              <a:gd name="connsiteX67" fmla="*/ 7377571 w 11269336"/>
              <a:gd name="connsiteY67" fmla="*/ 1400128 h 2323145"/>
              <a:gd name="connsiteX68" fmla="*/ 7311261 w 11269336"/>
              <a:gd name="connsiteY68" fmla="*/ 1412652 h 2323145"/>
              <a:gd name="connsiteX69" fmla="*/ 7275307 w 11269336"/>
              <a:gd name="connsiteY69" fmla="*/ 1422171 h 2323145"/>
              <a:gd name="connsiteX70" fmla="*/ 7247783 w 11269336"/>
              <a:gd name="connsiteY70" fmla="*/ 1426330 h 2323145"/>
              <a:gd name="connsiteX71" fmla="*/ 7185047 w 11269336"/>
              <a:gd name="connsiteY71" fmla="*/ 1451812 h 2323145"/>
              <a:gd name="connsiteX72" fmla="*/ 7084117 w 11269336"/>
              <a:gd name="connsiteY72" fmla="*/ 1500281 h 2323145"/>
              <a:gd name="connsiteX73" fmla="*/ 7062011 w 11269336"/>
              <a:gd name="connsiteY73" fmla="*/ 1509183 h 2323145"/>
              <a:gd name="connsiteX74" fmla="*/ 7040555 w 11269336"/>
              <a:gd name="connsiteY74" fmla="*/ 1511207 h 2323145"/>
              <a:gd name="connsiteX75" fmla="*/ 7033438 w 11269336"/>
              <a:gd name="connsiteY75" fmla="*/ 1506772 h 2323145"/>
              <a:gd name="connsiteX76" fmla="*/ 7020886 w 11269336"/>
              <a:gd name="connsiteY76" fmla="*/ 1510764 h 2323145"/>
              <a:gd name="connsiteX77" fmla="*/ 7017033 w 11269336"/>
              <a:gd name="connsiteY77" fmla="*/ 1510650 h 2323145"/>
              <a:gd name="connsiteX78" fmla="*/ 6995460 w 11269336"/>
              <a:gd name="connsiteY78" fmla="*/ 1511173 h 2323145"/>
              <a:gd name="connsiteX79" fmla="*/ 6962144 w 11269336"/>
              <a:gd name="connsiteY79" fmla="*/ 1541508 h 2323145"/>
              <a:gd name="connsiteX80" fmla="*/ 6910674 w 11269336"/>
              <a:gd name="connsiteY80" fmla="*/ 1554793 h 2323145"/>
              <a:gd name="connsiteX81" fmla="*/ 6732152 w 11269336"/>
              <a:gd name="connsiteY81" fmla="*/ 1642538 h 2323145"/>
              <a:gd name="connsiteX82" fmla="*/ 6694106 w 11269336"/>
              <a:gd name="connsiteY82" fmla="*/ 1632377 h 2323145"/>
              <a:gd name="connsiteX83" fmla="*/ 6617223 w 11269336"/>
              <a:gd name="connsiteY83" fmla="*/ 1659889 h 2323145"/>
              <a:gd name="connsiteX84" fmla="*/ 6521138 w 11269336"/>
              <a:gd name="connsiteY84" fmla="*/ 1744340 h 2323145"/>
              <a:gd name="connsiteX85" fmla="*/ 6380677 w 11269336"/>
              <a:gd name="connsiteY85" fmla="*/ 1796883 h 2323145"/>
              <a:gd name="connsiteX86" fmla="*/ 6374897 w 11269336"/>
              <a:gd name="connsiteY86" fmla="*/ 1809910 h 2323145"/>
              <a:gd name="connsiteX87" fmla="*/ 6364545 w 11269336"/>
              <a:gd name="connsiteY87" fmla="*/ 1820090 h 2323145"/>
              <a:gd name="connsiteX88" fmla="*/ 6362126 w 11269336"/>
              <a:gd name="connsiteY88" fmla="*/ 1819991 h 2323145"/>
              <a:gd name="connsiteX89" fmla="*/ 6346673 w 11269336"/>
              <a:gd name="connsiteY89" fmla="*/ 1827824 h 2323145"/>
              <a:gd name="connsiteX90" fmla="*/ 6345588 w 11269336"/>
              <a:gd name="connsiteY90" fmla="*/ 1832232 h 2323145"/>
              <a:gd name="connsiteX91" fmla="*/ 6335708 w 11269336"/>
              <a:gd name="connsiteY91" fmla="*/ 1838451 h 2323145"/>
              <a:gd name="connsiteX92" fmla="*/ 6318182 w 11269336"/>
              <a:gd name="connsiteY92" fmla="*/ 1852975 h 2323145"/>
              <a:gd name="connsiteX93" fmla="*/ 6313084 w 11269336"/>
              <a:gd name="connsiteY93" fmla="*/ 1853561 h 2323145"/>
              <a:gd name="connsiteX94" fmla="*/ 6283816 w 11269336"/>
              <a:gd name="connsiteY94" fmla="*/ 1872148 h 2323145"/>
              <a:gd name="connsiteX95" fmla="*/ 6282550 w 11269336"/>
              <a:gd name="connsiteY95" fmla="*/ 1871392 h 2323145"/>
              <a:gd name="connsiteX96" fmla="*/ 6270527 w 11269336"/>
              <a:gd name="connsiteY96" fmla="*/ 1872208 h 2323145"/>
              <a:gd name="connsiteX97" fmla="*/ 6249518 w 11269336"/>
              <a:gd name="connsiteY97" fmla="*/ 1876079 h 2323145"/>
              <a:gd name="connsiteX98" fmla="*/ 6190386 w 11269336"/>
              <a:gd name="connsiteY98" fmla="*/ 1872478 h 2323145"/>
              <a:gd name="connsiteX99" fmla="*/ 6159777 w 11269336"/>
              <a:gd name="connsiteY99" fmla="*/ 1891745 h 2323145"/>
              <a:gd name="connsiteX100" fmla="*/ 6153131 w 11269336"/>
              <a:gd name="connsiteY100" fmla="*/ 1895079 h 2323145"/>
              <a:gd name="connsiteX101" fmla="*/ 6152798 w 11269336"/>
              <a:gd name="connsiteY101" fmla="*/ 1894920 h 2323145"/>
              <a:gd name="connsiteX102" fmla="*/ 6145388 w 11269336"/>
              <a:gd name="connsiteY102" fmla="*/ 1897990 h 2323145"/>
              <a:gd name="connsiteX103" fmla="*/ 6141014 w 11269336"/>
              <a:gd name="connsiteY103" fmla="*/ 1901155 h 2323145"/>
              <a:gd name="connsiteX104" fmla="*/ 6128122 w 11269336"/>
              <a:gd name="connsiteY104" fmla="*/ 1907623 h 2323145"/>
              <a:gd name="connsiteX105" fmla="*/ 6122351 w 11269336"/>
              <a:gd name="connsiteY105" fmla="*/ 1908359 h 2323145"/>
              <a:gd name="connsiteX106" fmla="*/ 6064750 w 11269336"/>
              <a:gd name="connsiteY106" fmla="*/ 1896394 h 2323145"/>
              <a:gd name="connsiteX107" fmla="*/ 5964230 w 11269336"/>
              <a:gd name="connsiteY107" fmla="*/ 1910038 h 2323145"/>
              <a:gd name="connsiteX108" fmla="*/ 5865399 w 11269336"/>
              <a:gd name="connsiteY108" fmla="*/ 1926966 h 2323145"/>
              <a:gd name="connsiteX109" fmla="*/ 5829951 w 11269336"/>
              <a:gd name="connsiteY109" fmla="*/ 1934755 h 2323145"/>
              <a:gd name="connsiteX110" fmla="*/ 5765285 w 11269336"/>
              <a:gd name="connsiteY110" fmla="*/ 1941322 h 2323145"/>
              <a:gd name="connsiteX111" fmla="*/ 5734750 w 11269336"/>
              <a:gd name="connsiteY111" fmla="*/ 1939793 h 2323145"/>
              <a:gd name="connsiteX112" fmla="*/ 5733569 w 11269336"/>
              <a:gd name="connsiteY112" fmla="*/ 1940505 h 2323145"/>
              <a:gd name="connsiteX113" fmla="*/ 5730329 w 11269336"/>
              <a:gd name="connsiteY113" fmla="*/ 1937845 h 2323145"/>
              <a:gd name="connsiteX114" fmla="*/ 5724661 w 11269336"/>
              <a:gd name="connsiteY114" fmla="*/ 1937455 h 2323145"/>
              <a:gd name="connsiteX115" fmla="*/ 5710186 w 11269336"/>
              <a:gd name="connsiteY115" fmla="*/ 1941370 h 2323145"/>
              <a:gd name="connsiteX116" fmla="*/ 5704910 w 11269336"/>
              <a:gd name="connsiteY116" fmla="*/ 1943663 h 2323145"/>
              <a:gd name="connsiteX117" fmla="*/ 5696836 w 11269336"/>
              <a:gd name="connsiteY117" fmla="*/ 1945271 h 2323145"/>
              <a:gd name="connsiteX118" fmla="*/ 5696583 w 11269336"/>
              <a:gd name="connsiteY118" fmla="*/ 1945050 h 2323145"/>
              <a:gd name="connsiteX119" fmla="*/ 5689123 w 11269336"/>
              <a:gd name="connsiteY119" fmla="*/ 1947067 h 2323145"/>
              <a:gd name="connsiteX120" fmla="*/ 5653291 w 11269336"/>
              <a:gd name="connsiteY120" fmla="*/ 1960245 h 2323145"/>
              <a:gd name="connsiteX121" fmla="*/ 5599385 w 11269336"/>
              <a:gd name="connsiteY121" fmla="*/ 1945198 h 2323145"/>
              <a:gd name="connsiteX122" fmla="*/ 5578300 w 11269336"/>
              <a:gd name="connsiteY122" fmla="*/ 1944963 h 2323145"/>
              <a:gd name="connsiteX123" fmla="*/ 5566758 w 11269336"/>
              <a:gd name="connsiteY123" fmla="*/ 1943441 h 2323145"/>
              <a:gd name="connsiteX124" fmla="*/ 5565857 w 11269336"/>
              <a:gd name="connsiteY124" fmla="*/ 1942445 h 2323145"/>
              <a:gd name="connsiteX125" fmla="*/ 5531534 w 11269336"/>
              <a:gd name="connsiteY125" fmla="*/ 1955208 h 2323145"/>
              <a:gd name="connsiteX126" fmla="*/ 5526552 w 11269336"/>
              <a:gd name="connsiteY126" fmla="*/ 1954799 h 2323145"/>
              <a:gd name="connsiteX127" fmla="*/ 5504723 w 11269336"/>
              <a:gd name="connsiteY127" fmla="*/ 1965811 h 2323145"/>
              <a:gd name="connsiteX128" fmla="*/ 5493156 w 11269336"/>
              <a:gd name="connsiteY128" fmla="*/ 1970063 h 2323145"/>
              <a:gd name="connsiteX129" fmla="*/ 5490486 w 11269336"/>
              <a:gd name="connsiteY129" fmla="*/ 1974227 h 2323145"/>
              <a:gd name="connsiteX130" fmla="*/ 5473107 w 11269336"/>
              <a:gd name="connsiteY130" fmla="*/ 1979001 h 2323145"/>
              <a:gd name="connsiteX131" fmla="*/ 5470885 w 11269336"/>
              <a:gd name="connsiteY131" fmla="*/ 1978432 h 2323145"/>
              <a:gd name="connsiteX132" fmla="*/ 5457393 w 11269336"/>
              <a:gd name="connsiteY132" fmla="*/ 1986525 h 2323145"/>
              <a:gd name="connsiteX133" fmla="*/ 5447102 w 11269336"/>
              <a:gd name="connsiteY133" fmla="*/ 1998329 h 2323145"/>
              <a:gd name="connsiteX134" fmla="*/ 5159151 w 11269336"/>
              <a:gd name="connsiteY134" fmla="*/ 2029640 h 2323145"/>
              <a:gd name="connsiteX135" fmla="*/ 5041688 w 11269336"/>
              <a:gd name="connsiteY135" fmla="*/ 2022334 h 2323145"/>
              <a:gd name="connsiteX136" fmla="*/ 4860988 w 11269336"/>
              <a:gd name="connsiteY136" fmla="*/ 2135698 h 2323145"/>
              <a:gd name="connsiteX137" fmla="*/ 4807902 w 11269336"/>
              <a:gd name="connsiteY137" fmla="*/ 2138894 h 2323145"/>
              <a:gd name="connsiteX138" fmla="*/ 4765388 w 11269336"/>
              <a:gd name="connsiteY138" fmla="*/ 2162525 h 2323145"/>
              <a:gd name="connsiteX139" fmla="*/ 4745033 w 11269336"/>
              <a:gd name="connsiteY139" fmla="*/ 2158859 h 2323145"/>
              <a:gd name="connsiteX140" fmla="*/ 4741475 w 11269336"/>
              <a:gd name="connsiteY140" fmla="*/ 2157998 h 2323145"/>
              <a:gd name="connsiteX141" fmla="*/ 4728247 w 11269336"/>
              <a:gd name="connsiteY141" fmla="*/ 2159526 h 2323145"/>
              <a:gd name="connsiteX142" fmla="*/ 4723263 w 11269336"/>
              <a:gd name="connsiteY142" fmla="*/ 2153742 h 2323145"/>
              <a:gd name="connsiteX143" fmla="*/ 4702453 w 11269336"/>
              <a:gd name="connsiteY143" fmla="*/ 2151586 h 2323145"/>
              <a:gd name="connsiteX144" fmla="*/ 4678455 w 11269336"/>
              <a:gd name="connsiteY144" fmla="*/ 2156131 h 2323145"/>
              <a:gd name="connsiteX145" fmla="*/ 4593061 w 11269336"/>
              <a:gd name="connsiteY145" fmla="*/ 2171597 h 2323145"/>
              <a:gd name="connsiteX146" fmla="*/ 4579902 w 11269336"/>
              <a:gd name="connsiteY146" fmla="*/ 2177927 h 2323145"/>
              <a:gd name="connsiteX147" fmla="*/ 4533444 w 11269336"/>
              <a:gd name="connsiteY147" fmla="*/ 2181200 h 2323145"/>
              <a:gd name="connsiteX148" fmla="*/ 4492832 w 11269336"/>
              <a:gd name="connsiteY148" fmla="*/ 2188033 h 2323145"/>
              <a:gd name="connsiteX149" fmla="*/ 4467257 w 11269336"/>
              <a:gd name="connsiteY149" fmla="*/ 2196121 h 2323145"/>
              <a:gd name="connsiteX150" fmla="*/ 4459937 w 11269336"/>
              <a:gd name="connsiteY150" fmla="*/ 2195182 h 2323145"/>
              <a:gd name="connsiteX151" fmla="*/ 4433312 w 11269336"/>
              <a:gd name="connsiteY151" fmla="*/ 2199004 h 2323145"/>
              <a:gd name="connsiteX152" fmla="*/ 4420601 w 11269336"/>
              <a:gd name="connsiteY152" fmla="*/ 2205158 h 2323145"/>
              <a:gd name="connsiteX153" fmla="*/ 4405765 w 11269336"/>
              <a:gd name="connsiteY153" fmla="*/ 2199902 h 2323145"/>
              <a:gd name="connsiteX154" fmla="*/ 4401354 w 11269336"/>
              <a:gd name="connsiteY154" fmla="*/ 2194745 h 2323145"/>
              <a:gd name="connsiteX155" fmla="*/ 4383151 w 11269336"/>
              <a:gd name="connsiteY155" fmla="*/ 2201140 h 2323145"/>
              <a:gd name="connsiteX156" fmla="*/ 4366646 w 11269336"/>
              <a:gd name="connsiteY156" fmla="*/ 2198564 h 2323145"/>
              <a:gd name="connsiteX157" fmla="*/ 4354009 w 11269336"/>
              <a:gd name="connsiteY157" fmla="*/ 2204984 h 2323145"/>
              <a:gd name="connsiteX158" fmla="*/ 4348284 w 11269336"/>
              <a:gd name="connsiteY158" fmla="*/ 2205270 h 2323145"/>
              <a:gd name="connsiteX159" fmla="*/ 4333906 w 11269336"/>
              <a:gd name="connsiteY159" fmla="*/ 2205251 h 2323145"/>
              <a:gd name="connsiteX160" fmla="*/ 4308819 w 11269336"/>
              <a:gd name="connsiteY160" fmla="*/ 2203822 h 2323145"/>
              <a:gd name="connsiteX161" fmla="*/ 4301210 w 11269336"/>
              <a:gd name="connsiteY161" fmla="*/ 2204456 h 2323145"/>
              <a:gd name="connsiteX162" fmla="*/ 4283095 w 11269336"/>
              <a:gd name="connsiteY162" fmla="*/ 2198177 h 2323145"/>
              <a:gd name="connsiteX163" fmla="*/ 4250119 w 11269336"/>
              <a:gd name="connsiteY163" fmla="*/ 2196342 h 2323145"/>
              <a:gd name="connsiteX164" fmla="*/ 4189203 w 11269336"/>
              <a:gd name="connsiteY164" fmla="*/ 2178994 h 2323145"/>
              <a:gd name="connsiteX165" fmla="*/ 4154035 w 11269336"/>
              <a:gd name="connsiteY165" fmla="*/ 2171950 h 2323145"/>
              <a:gd name="connsiteX166" fmla="*/ 4129569 w 11269336"/>
              <a:gd name="connsiteY166" fmla="*/ 2163850 h 2323145"/>
              <a:gd name="connsiteX167" fmla="*/ 4061250 w 11269336"/>
              <a:gd name="connsiteY167" fmla="*/ 2159236 h 2323145"/>
              <a:gd name="connsiteX168" fmla="*/ 3945480 w 11269336"/>
              <a:gd name="connsiteY168" fmla="*/ 2158279 h 2323145"/>
              <a:gd name="connsiteX169" fmla="*/ 3921468 w 11269336"/>
              <a:gd name="connsiteY169" fmla="*/ 2156588 h 2323145"/>
              <a:gd name="connsiteX170" fmla="*/ 3903348 w 11269336"/>
              <a:gd name="connsiteY170" fmla="*/ 2149220 h 2323145"/>
              <a:gd name="connsiteX171" fmla="*/ 3901342 w 11269336"/>
              <a:gd name="connsiteY171" fmla="*/ 2142355 h 2323145"/>
              <a:gd name="connsiteX172" fmla="*/ 3888539 w 11269336"/>
              <a:gd name="connsiteY172" fmla="*/ 2140476 h 2323145"/>
              <a:gd name="connsiteX173" fmla="*/ 3885662 w 11269336"/>
              <a:gd name="connsiteY173" fmla="*/ 2138740 h 2323145"/>
              <a:gd name="connsiteX174" fmla="*/ 3868627 w 11269336"/>
              <a:gd name="connsiteY174" fmla="*/ 2130023 h 2323145"/>
              <a:gd name="connsiteX175" fmla="*/ 3819177 w 11269336"/>
              <a:gd name="connsiteY175" fmla="*/ 2142111 h 2323145"/>
              <a:gd name="connsiteX176" fmla="*/ 3769100 w 11269336"/>
              <a:gd name="connsiteY176" fmla="*/ 2131731 h 2323145"/>
              <a:gd name="connsiteX177" fmla="*/ 3562752 w 11269336"/>
              <a:gd name="connsiteY177" fmla="*/ 2131785 h 2323145"/>
              <a:gd name="connsiteX178" fmla="*/ 3541402 w 11269336"/>
              <a:gd name="connsiteY178" fmla="*/ 2106821 h 2323145"/>
              <a:gd name="connsiteX179" fmla="*/ 3365341 w 11269336"/>
              <a:gd name="connsiteY179" fmla="*/ 2077638 h 2323145"/>
              <a:gd name="connsiteX180" fmla="*/ 3170922 w 11269336"/>
              <a:gd name="connsiteY180" fmla="*/ 2115957 h 2323145"/>
              <a:gd name="connsiteX181" fmla="*/ 3156256 w 11269336"/>
              <a:gd name="connsiteY181" fmla="*/ 2124773 h 2323145"/>
              <a:gd name="connsiteX182" fmla="*/ 3140298 w 11269336"/>
              <a:gd name="connsiteY182" fmla="*/ 2129182 h 2323145"/>
              <a:gd name="connsiteX183" fmla="*/ 3138514 w 11269336"/>
              <a:gd name="connsiteY183" fmla="*/ 2128069 h 2323145"/>
              <a:gd name="connsiteX184" fmla="*/ 3120467 w 11269336"/>
              <a:gd name="connsiteY184" fmla="*/ 2128281 h 2323145"/>
              <a:gd name="connsiteX185" fmla="*/ 3116175 w 11269336"/>
              <a:gd name="connsiteY185" fmla="*/ 2131633 h 2323145"/>
              <a:gd name="connsiteX186" fmla="*/ 3103685 w 11269336"/>
              <a:gd name="connsiteY186" fmla="*/ 2132814 h 2323145"/>
              <a:gd name="connsiteX187" fmla="*/ 3078794 w 11269336"/>
              <a:gd name="connsiteY187" fmla="*/ 2137935 h 2323145"/>
              <a:gd name="connsiteX188" fmla="*/ 3074407 w 11269336"/>
              <a:gd name="connsiteY188" fmla="*/ 2136274 h 2323145"/>
              <a:gd name="connsiteX189" fmla="*/ 3037285 w 11269336"/>
              <a:gd name="connsiteY189" fmla="*/ 2139919 h 2323145"/>
              <a:gd name="connsiteX190" fmla="*/ 3036901 w 11269336"/>
              <a:gd name="connsiteY190" fmla="*/ 2138726 h 2323145"/>
              <a:gd name="connsiteX191" fmla="*/ 3026996 w 11269336"/>
              <a:gd name="connsiteY191" fmla="*/ 2134322 h 2323145"/>
              <a:gd name="connsiteX192" fmla="*/ 3007772 w 11269336"/>
              <a:gd name="connsiteY192" fmla="*/ 2128742 h 2323145"/>
              <a:gd name="connsiteX193" fmla="*/ 2965030 w 11269336"/>
              <a:gd name="connsiteY193" fmla="*/ 2100494 h 2323145"/>
              <a:gd name="connsiteX194" fmla="*/ 2926342 w 11269336"/>
              <a:gd name="connsiteY194" fmla="*/ 2104155 h 2323145"/>
              <a:gd name="connsiteX195" fmla="*/ 2918608 w 11269336"/>
              <a:gd name="connsiteY195" fmla="*/ 2104215 h 2323145"/>
              <a:gd name="connsiteX196" fmla="*/ 2918475 w 11269336"/>
              <a:gd name="connsiteY196" fmla="*/ 2103937 h 2323145"/>
              <a:gd name="connsiteX197" fmla="*/ 2910360 w 11269336"/>
              <a:gd name="connsiteY197" fmla="*/ 2103444 h 2323145"/>
              <a:gd name="connsiteX198" fmla="*/ 2904507 w 11269336"/>
              <a:gd name="connsiteY198" fmla="*/ 2104326 h 2323145"/>
              <a:gd name="connsiteX199" fmla="*/ 2889503 w 11269336"/>
              <a:gd name="connsiteY199" fmla="*/ 2104443 h 2323145"/>
              <a:gd name="connsiteX200" fmla="*/ 2884480 w 11269336"/>
              <a:gd name="connsiteY200" fmla="*/ 2102626 h 2323145"/>
              <a:gd name="connsiteX201" fmla="*/ 2882689 w 11269336"/>
              <a:gd name="connsiteY201" fmla="*/ 2099228 h 2323145"/>
              <a:gd name="connsiteX202" fmla="*/ 2881291 w 11269336"/>
              <a:gd name="connsiteY202" fmla="*/ 2099618 h 2323145"/>
              <a:gd name="connsiteX203" fmla="*/ 2853979 w 11269336"/>
              <a:gd name="connsiteY203" fmla="*/ 2090388 h 2323145"/>
              <a:gd name="connsiteX204" fmla="*/ 2791790 w 11269336"/>
              <a:gd name="connsiteY204" fmla="*/ 2080332 h 2323145"/>
              <a:gd name="connsiteX205" fmla="*/ 2755844 w 11269336"/>
              <a:gd name="connsiteY205" fmla="*/ 2078874 h 2323145"/>
              <a:gd name="connsiteX206" fmla="*/ 2657742 w 11269336"/>
              <a:gd name="connsiteY206" fmla="*/ 2070179 h 2323145"/>
              <a:gd name="connsiteX207" fmla="*/ 2559549 w 11269336"/>
              <a:gd name="connsiteY207" fmla="*/ 2057873 h 2323145"/>
              <a:gd name="connsiteX208" fmla="*/ 2512054 w 11269336"/>
              <a:gd name="connsiteY208" fmla="*/ 2031671 h 2323145"/>
              <a:gd name="connsiteX209" fmla="*/ 2506437 w 11269336"/>
              <a:gd name="connsiteY209" fmla="*/ 2030918 h 2323145"/>
              <a:gd name="connsiteX210" fmla="*/ 2491752 w 11269336"/>
              <a:gd name="connsiteY210" fmla="*/ 2033906 h 2323145"/>
              <a:gd name="connsiteX211" fmla="*/ 2486338 w 11269336"/>
              <a:gd name="connsiteY211" fmla="*/ 2035862 h 2323145"/>
              <a:gd name="connsiteX212" fmla="*/ 2478186 w 11269336"/>
              <a:gd name="connsiteY212" fmla="*/ 2036953 h 2323145"/>
              <a:gd name="connsiteX213" fmla="*/ 2477950 w 11269336"/>
              <a:gd name="connsiteY213" fmla="*/ 2036715 h 2323145"/>
              <a:gd name="connsiteX214" fmla="*/ 2470381 w 11269336"/>
              <a:gd name="connsiteY214" fmla="*/ 2038256 h 2323145"/>
              <a:gd name="connsiteX215" fmla="*/ 2433781 w 11269336"/>
              <a:gd name="connsiteY215" fmla="*/ 2049140 h 2323145"/>
              <a:gd name="connsiteX216" fmla="*/ 2381172 w 11269336"/>
              <a:gd name="connsiteY216" fmla="*/ 2030645 h 2323145"/>
              <a:gd name="connsiteX217" fmla="*/ 2360198 w 11269336"/>
              <a:gd name="connsiteY217" fmla="*/ 2029059 h 2323145"/>
              <a:gd name="connsiteX218" fmla="*/ 2348815 w 11269336"/>
              <a:gd name="connsiteY218" fmla="*/ 2026798 h 2323145"/>
              <a:gd name="connsiteX219" fmla="*/ 2347988 w 11269336"/>
              <a:gd name="connsiteY219" fmla="*/ 2025745 h 2323145"/>
              <a:gd name="connsiteX220" fmla="*/ 2312920 w 11269336"/>
              <a:gd name="connsiteY220" fmla="*/ 2036311 h 2323145"/>
              <a:gd name="connsiteX221" fmla="*/ 2307986 w 11269336"/>
              <a:gd name="connsiteY221" fmla="*/ 2035583 h 2323145"/>
              <a:gd name="connsiteX222" fmla="*/ 2285481 w 11269336"/>
              <a:gd name="connsiteY222" fmla="*/ 2045197 h 2323145"/>
              <a:gd name="connsiteX223" fmla="*/ 2273666 w 11269336"/>
              <a:gd name="connsiteY223" fmla="*/ 2048710 h 2323145"/>
              <a:gd name="connsiteX224" fmla="*/ 2270719 w 11269336"/>
              <a:gd name="connsiteY224" fmla="*/ 2052702 h 2323145"/>
              <a:gd name="connsiteX225" fmla="*/ 2253080 w 11269336"/>
              <a:gd name="connsiteY225" fmla="*/ 2056363 h 2323145"/>
              <a:gd name="connsiteX226" fmla="*/ 2250906 w 11269336"/>
              <a:gd name="connsiteY226" fmla="*/ 2055654 h 2323145"/>
              <a:gd name="connsiteX227" fmla="*/ 2236905 w 11269336"/>
              <a:gd name="connsiteY227" fmla="*/ 2062882 h 2323145"/>
              <a:gd name="connsiteX228" fmla="*/ 2225830 w 11269336"/>
              <a:gd name="connsiteY228" fmla="*/ 2074027 h 2323145"/>
              <a:gd name="connsiteX229" fmla="*/ 2073776 w 11269336"/>
              <a:gd name="connsiteY229" fmla="*/ 2089244 h 2323145"/>
              <a:gd name="connsiteX230" fmla="*/ 1948256 w 11269336"/>
              <a:gd name="connsiteY230" fmla="*/ 2146616 h 2323145"/>
              <a:gd name="connsiteX231" fmla="*/ 1865582 w 11269336"/>
              <a:gd name="connsiteY231" fmla="*/ 2153738 h 2323145"/>
              <a:gd name="connsiteX232" fmla="*/ 1835210 w 11269336"/>
              <a:gd name="connsiteY232" fmla="*/ 2134244 h 2323145"/>
              <a:gd name="connsiteX233" fmla="*/ 1632661 w 11269336"/>
              <a:gd name="connsiteY233" fmla="*/ 2173882 h 2323145"/>
              <a:gd name="connsiteX234" fmla="*/ 1579590 w 11269336"/>
              <a:gd name="connsiteY234" fmla="*/ 2173680 h 2323145"/>
              <a:gd name="connsiteX235" fmla="*/ 1535601 w 11269336"/>
              <a:gd name="connsiteY235" fmla="*/ 2194590 h 2323145"/>
              <a:gd name="connsiteX236" fmla="*/ 1515594 w 11269336"/>
              <a:gd name="connsiteY236" fmla="*/ 2189622 h 2323145"/>
              <a:gd name="connsiteX237" fmla="*/ 1512113 w 11269336"/>
              <a:gd name="connsiteY237" fmla="*/ 2188534 h 2323145"/>
              <a:gd name="connsiteX238" fmla="*/ 1498838 w 11269336"/>
              <a:gd name="connsiteY238" fmla="*/ 2189213 h 2323145"/>
              <a:gd name="connsiteX239" fmla="*/ 1494279 w 11269336"/>
              <a:gd name="connsiteY239" fmla="*/ 2183112 h 2323145"/>
              <a:gd name="connsiteX240" fmla="*/ 1473714 w 11269336"/>
              <a:gd name="connsiteY240" fmla="*/ 2179625 h 2323145"/>
              <a:gd name="connsiteX241" fmla="*/ 1449503 w 11269336"/>
              <a:gd name="connsiteY241" fmla="*/ 2182633 h 2323145"/>
              <a:gd name="connsiteX242" fmla="*/ 1266687 w 11269336"/>
              <a:gd name="connsiteY242" fmla="*/ 2212688 h 2323145"/>
              <a:gd name="connsiteX243" fmla="*/ 1239614 w 11269336"/>
              <a:gd name="connsiteY243" fmla="*/ 2209727 h 2323145"/>
              <a:gd name="connsiteX244" fmla="*/ 1202436 w 11269336"/>
              <a:gd name="connsiteY244" fmla="*/ 2209817 h 2323145"/>
              <a:gd name="connsiteX245" fmla="*/ 1136097 w 11269336"/>
              <a:gd name="connsiteY245" fmla="*/ 2205112 h 2323145"/>
              <a:gd name="connsiteX246" fmla="*/ 988232 w 11269336"/>
              <a:gd name="connsiteY246" fmla="*/ 2235635 h 2323145"/>
              <a:gd name="connsiteX247" fmla="*/ 981959 w 11269336"/>
              <a:gd name="connsiteY247" fmla="*/ 2231607 h 2323145"/>
              <a:gd name="connsiteX248" fmla="*/ 938600 w 11269336"/>
              <a:gd name="connsiteY248" fmla="*/ 2238113 h 2323145"/>
              <a:gd name="connsiteX249" fmla="*/ 791788 w 11269336"/>
              <a:gd name="connsiteY249" fmla="*/ 2293224 h 2323145"/>
              <a:gd name="connsiteX250" fmla="*/ 706914 w 11269336"/>
              <a:gd name="connsiteY250" fmla="*/ 2305046 h 2323145"/>
              <a:gd name="connsiteX251" fmla="*/ 675971 w 11269336"/>
              <a:gd name="connsiteY251" fmla="*/ 2304030 h 2323145"/>
              <a:gd name="connsiteX252" fmla="*/ 624180 w 11269336"/>
              <a:gd name="connsiteY252" fmla="*/ 2302650 h 2323145"/>
              <a:gd name="connsiteX253" fmla="*/ 583453 w 11269336"/>
              <a:gd name="connsiteY253" fmla="*/ 2288788 h 2323145"/>
              <a:gd name="connsiteX254" fmla="*/ 540946 w 11269336"/>
              <a:gd name="connsiteY254" fmla="*/ 2292721 h 2323145"/>
              <a:gd name="connsiteX255" fmla="*/ 533680 w 11269336"/>
              <a:gd name="connsiteY255" fmla="*/ 2310233 h 2323145"/>
              <a:gd name="connsiteX256" fmla="*/ 487366 w 11269336"/>
              <a:gd name="connsiteY256" fmla="*/ 2309053 h 2323145"/>
              <a:gd name="connsiteX257" fmla="*/ 416820 w 11269336"/>
              <a:gd name="connsiteY257" fmla="*/ 2305443 h 2323145"/>
              <a:gd name="connsiteX258" fmla="*/ 376805 w 11269336"/>
              <a:gd name="connsiteY258" fmla="*/ 2307647 h 2323145"/>
              <a:gd name="connsiteX259" fmla="*/ 266777 w 11269336"/>
              <a:gd name="connsiteY259" fmla="*/ 2309012 h 2323145"/>
              <a:gd name="connsiteX260" fmla="*/ 156013 w 11269336"/>
              <a:gd name="connsiteY260" fmla="*/ 2306832 h 2323145"/>
              <a:gd name="connsiteX261" fmla="*/ 87258 w 11269336"/>
              <a:gd name="connsiteY261" fmla="*/ 2285511 h 2323145"/>
              <a:gd name="connsiteX262" fmla="*/ 23798 w 11269336"/>
              <a:gd name="connsiteY262" fmla="*/ 2281822 h 2323145"/>
              <a:gd name="connsiteX263" fmla="*/ 0 w 11269336"/>
              <a:gd name="connsiteY263" fmla="*/ 2285369 h 2323145"/>
              <a:gd name="connsiteX264" fmla="*/ 0 w 11269336"/>
              <a:gd name="connsiteY264"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8914746 w 11269336"/>
              <a:gd name="connsiteY23" fmla="*/ 826428 h 2323145"/>
              <a:gd name="connsiteX24" fmla="*/ 8917778 w 11269336"/>
              <a:gd name="connsiteY24" fmla="*/ 835198 h 2323145"/>
              <a:gd name="connsiteX25" fmla="*/ 8905560 w 11269336"/>
              <a:gd name="connsiteY25" fmla="*/ 838358 h 2323145"/>
              <a:gd name="connsiteX26" fmla="*/ 8897564 w 11269336"/>
              <a:gd name="connsiteY26" fmla="*/ 834287 h 2323145"/>
              <a:gd name="connsiteX27" fmla="*/ 8878040 w 11269336"/>
              <a:gd name="connsiteY27" fmla="*/ 844150 h 2323145"/>
              <a:gd name="connsiteX28" fmla="*/ 8795998 w 11269336"/>
              <a:gd name="connsiteY28" fmla="*/ 863337 h 2323145"/>
              <a:gd name="connsiteX29" fmla="*/ 8776970 w 11269336"/>
              <a:gd name="connsiteY29" fmla="*/ 885177 h 2323145"/>
              <a:gd name="connsiteX30" fmla="*/ 8755719 w 11269336"/>
              <a:gd name="connsiteY30" fmla="*/ 889754 h 2323145"/>
              <a:gd name="connsiteX31" fmla="*/ 8743257 w 11269336"/>
              <a:gd name="connsiteY31" fmla="*/ 904723 h 2323145"/>
              <a:gd name="connsiteX32" fmla="*/ 8721366 w 11269336"/>
              <a:gd name="connsiteY32" fmla="*/ 904711 h 2323145"/>
              <a:gd name="connsiteX33" fmla="*/ 8678353 w 11269336"/>
              <a:gd name="connsiteY33" fmla="*/ 926318 h 2323145"/>
              <a:gd name="connsiteX34" fmla="*/ 8636849 w 11269336"/>
              <a:gd name="connsiteY34" fmla="*/ 937900 h 2323145"/>
              <a:gd name="connsiteX35" fmla="*/ 8620213 w 11269336"/>
              <a:gd name="connsiteY35" fmla="*/ 943068 h 2323145"/>
              <a:gd name="connsiteX36" fmla="*/ 8612581 w 11269336"/>
              <a:gd name="connsiteY36" fmla="*/ 952695 h 2323145"/>
              <a:gd name="connsiteX37" fmla="*/ 8589038 w 11269336"/>
              <a:gd name="connsiteY37" fmla="*/ 963892 h 2323145"/>
              <a:gd name="connsiteX38" fmla="*/ 8579950 w 11269336"/>
              <a:gd name="connsiteY38" fmla="*/ 960899 h 2323145"/>
              <a:gd name="connsiteX39" fmla="*/ 8579319 w 11269336"/>
              <a:gd name="connsiteY39" fmla="*/ 965630 h 2323145"/>
              <a:gd name="connsiteX40" fmla="*/ 8547429 w 11269336"/>
              <a:gd name="connsiteY40" fmla="*/ 984506 h 2323145"/>
              <a:gd name="connsiteX41" fmla="*/ 8478704 w 11269336"/>
              <a:gd name="connsiteY41" fmla="*/ 1025490 h 2323145"/>
              <a:gd name="connsiteX42" fmla="*/ 8461421 w 11269336"/>
              <a:gd name="connsiteY42" fmla="*/ 1035512 h 2323145"/>
              <a:gd name="connsiteX43" fmla="*/ 8445003 w 11269336"/>
              <a:gd name="connsiteY43" fmla="*/ 1036851 h 2323145"/>
              <a:gd name="connsiteX44" fmla="*/ 8357350 w 11269336"/>
              <a:gd name="connsiteY44" fmla="*/ 1060213 h 2323145"/>
              <a:gd name="connsiteX45" fmla="*/ 8335565 w 11269336"/>
              <a:gd name="connsiteY45" fmla="*/ 1061151 h 2323145"/>
              <a:gd name="connsiteX46" fmla="*/ 8325267 w 11269336"/>
              <a:gd name="connsiteY46" fmla="*/ 1055919 h 2323145"/>
              <a:gd name="connsiteX47" fmla="*/ 8293586 w 11269336"/>
              <a:gd name="connsiteY47" fmla="*/ 1076144 h 2323145"/>
              <a:gd name="connsiteX48" fmla="*/ 8242405 w 11269336"/>
              <a:gd name="connsiteY48" fmla="*/ 1095960 h 2323145"/>
              <a:gd name="connsiteX49" fmla="*/ 8197391 w 11269336"/>
              <a:gd name="connsiteY49" fmla="*/ 1107746 h 2323145"/>
              <a:gd name="connsiteX50" fmla="*/ 8081474 w 11269336"/>
              <a:gd name="connsiteY50" fmla="*/ 1130125 h 2323145"/>
              <a:gd name="connsiteX51" fmla="*/ 8053585 w 11269336"/>
              <a:gd name="connsiteY51" fmla="*/ 1129169 h 2323145"/>
              <a:gd name="connsiteX52" fmla="*/ 8038422 w 11269336"/>
              <a:gd name="connsiteY52" fmla="*/ 1119092 h 2323145"/>
              <a:gd name="connsiteX53" fmla="*/ 8029450 w 11269336"/>
              <a:gd name="connsiteY53" fmla="*/ 1125592 h 2323145"/>
              <a:gd name="connsiteX54" fmla="*/ 7959552 w 11269336"/>
              <a:gd name="connsiteY54" fmla="*/ 1140188 h 2323145"/>
              <a:gd name="connsiteX55" fmla="*/ 7914188 w 11269336"/>
              <a:gd name="connsiteY55" fmla="*/ 1150862 h 2323145"/>
              <a:gd name="connsiteX56" fmla="*/ 7914918 w 11269336"/>
              <a:gd name="connsiteY56" fmla="*/ 1168758 h 2323145"/>
              <a:gd name="connsiteX57" fmla="*/ 7875510 w 11269336"/>
              <a:gd name="connsiteY57" fmla="*/ 1183153 h 2323145"/>
              <a:gd name="connsiteX58" fmla="*/ 7829932 w 11269336"/>
              <a:gd name="connsiteY58" fmla="*/ 1180782 h 2323145"/>
              <a:gd name="connsiteX59" fmla="*/ 7779182 w 11269336"/>
              <a:gd name="connsiteY59" fmla="*/ 1192665 h 2323145"/>
              <a:gd name="connsiteX60" fmla="*/ 7748774 w 11269336"/>
              <a:gd name="connsiteY60" fmla="*/ 1199586 h 2323145"/>
              <a:gd name="connsiteX61" fmla="*/ 7671846 w 11269336"/>
              <a:gd name="connsiteY61" fmla="*/ 1231966 h 2323145"/>
              <a:gd name="connsiteX62" fmla="*/ 7554146 w 11269336"/>
              <a:gd name="connsiteY62" fmla="*/ 1319748 h 2323145"/>
              <a:gd name="connsiteX63" fmla="*/ 7515052 w 11269336"/>
              <a:gd name="connsiteY63" fmla="*/ 1336718 h 2323145"/>
              <a:gd name="connsiteX64" fmla="*/ 7507193 w 11269336"/>
              <a:gd name="connsiteY64" fmla="*/ 1334617 h 2323145"/>
              <a:gd name="connsiteX65" fmla="*/ 7461694 w 11269336"/>
              <a:gd name="connsiteY65" fmla="*/ 1375866 h 2323145"/>
              <a:gd name="connsiteX66" fmla="*/ 7377571 w 11269336"/>
              <a:gd name="connsiteY66" fmla="*/ 1400128 h 2323145"/>
              <a:gd name="connsiteX67" fmla="*/ 7311261 w 11269336"/>
              <a:gd name="connsiteY67" fmla="*/ 1412652 h 2323145"/>
              <a:gd name="connsiteX68" fmla="*/ 7275307 w 11269336"/>
              <a:gd name="connsiteY68" fmla="*/ 1422171 h 2323145"/>
              <a:gd name="connsiteX69" fmla="*/ 7247783 w 11269336"/>
              <a:gd name="connsiteY69" fmla="*/ 1426330 h 2323145"/>
              <a:gd name="connsiteX70" fmla="*/ 7185047 w 11269336"/>
              <a:gd name="connsiteY70" fmla="*/ 1451812 h 2323145"/>
              <a:gd name="connsiteX71" fmla="*/ 7084117 w 11269336"/>
              <a:gd name="connsiteY71" fmla="*/ 1500281 h 2323145"/>
              <a:gd name="connsiteX72" fmla="*/ 7062011 w 11269336"/>
              <a:gd name="connsiteY72" fmla="*/ 1509183 h 2323145"/>
              <a:gd name="connsiteX73" fmla="*/ 7040555 w 11269336"/>
              <a:gd name="connsiteY73" fmla="*/ 1511207 h 2323145"/>
              <a:gd name="connsiteX74" fmla="*/ 7033438 w 11269336"/>
              <a:gd name="connsiteY74" fmla="*/ 1506772 h 2323145"/>
              <a:gd name="connsiteX75" fmla="*/ 7020886 w 11269336"/>
              <a:gd name="connsiteY75" fmla="*/ 1510764 h 2323145"/>
              <a:gd name="connsiteX76" fmla="*/ 7017033 w 11269336"/>
              <a:gd name="connsiteY76" fmla="*/ 1510650 h 2323145"/>
              <a:gd name="connsiteX77" fmla="*/ 6995460 w 11269336"/>
              <a:gd name="connsiteY77" fmla="*/ 1511173 h 2323145"/>
              <a:gd name="connsiteX78" fmla="*/ 6962144 w 11269336"/>
              <a:gd name="connsiteY78" fmla="*/ 1541508 h 2323145"/>
              <a:gd name="connsiteX79" fmla="*/ 6910674 w 11269336"/>
              <a:gd name="connsiteY79" fmla="*/ 1554793 h 2323145"/>
              <a:gd name="connsiteX80" fmla="*/ 6732152 w 11269336"/>
              <a:gd name="connsiteY80" fmla="*/ 1642538 h 2323145"/>
              <a:gd name="connsiteX81" fmla="*/ 6694106 w 11269336"/>
              <a:gd name="connsiteY81" fmla="*/ 1632377 h 2323145"/>
              <a:gd name="connsiteX82" fmla="*/ 6617223 w 11269336"/>
              <a:gd name="connsiteY82" fmla="*/ 1659889 h 2323145"/>
              <a:gd name="connsiteX83" fmla="*/ 6521138 w 11269336"/>
              <a:gd name="connsiteY83" fmla="*/ 1744340 h 2323145"/>
              <a:gd name="connsiteX84" fmla="*/ 6380677 w 11269336"/>
              <a:gd name="connsiteY84" fmla="*/ 1796883 h 2323145"/>
              <a:gd name="connsiteX85" fmla="*/ 6374897 w 11269336"/>
              <a:gd name="connsiteY85" fmla="*/ 1809910 h 2323145"/>
              <a:gd name="connsiteX86" fmla="*/ 6364545 w 11269336"/>
              <a:gd name="connsiteY86" fmla="*/ 1820090 h 2323145"/>
              <a:gd name="connsiteX87" fmla="*/ 6362126 w 11269336"/>
              <a:gd name="connsiteY87" fmla="*/ 1819991 h 2323145"/>
              <a:gd name="connsiteX88" fmla="*/ 6346673 w 11269336"/>
              <a:gd name="connsiteY88" fmla="*/ 1827824 h 2323145"/>
              <a:gd name="connsiteX89" fmla="*/ 6345588 w 11269336"/>
              <a:gd name="connsiteY89" fmla="*/ 1832232 h 2323145"/>
              <a:gd name="connsiteX90" fmla="*/ 6335708 w 11269336"/>
              <a:gd name="connsiteY90" fmla="*/ 1838451 h 2323145"/>
              <a:gd name="connsiteX91" fmla="*/ 6318182 w 11269336"/>
              <a:gd name="connsiteY91" fmla="*/ 1852975 h 2323145"/>
              <a:gd name="connsiteX92" fmla="*/ 6313084 w 11269336"/>
              <a:gd name="connsiteY92" fmla="*/ 1853561 h 2323145"/>
              <a:gd name="connsiteX93" fmla="*/ 6283816 w 11269336"/>
              <a:gd name="connsiteY93" fmla="*/ 1872148 h 2323145"/>
              <a:gd name="connsiteX94" fmla="*/ 6282550 w 11269336"/>
              <a:gd name="connsiteY94" fmla="*/ 1871392 h 2323145"/>
              <a:gd name="connsiteX95" fmla="*/ 6270527 w 11269336"/>
              <a:gd name="connsiteY95" fmla="*/ 1872208 h 2323145"/>
              <a:gd name="connsiteX96" fmla="*/ 6249518 w 11269336"/>
              <a:gd name="connsiteY96" fmla="*/ 1876079 h 2323145"/>
              <a:gd name="connsiteX97" fmla="*/ 6190386 w 11269336"/>
              <a:gd name="connsiteY97" fmla="*/ 1872478 h 2323145"/>
              <a:gd name="connsiteX98" fmla="*/ 6159777 w 11269336"/>
              <a:gd name="connsiteY98" fmla="*/ 1891745 h 2323145"/>
              <a:gd name="connsiteX99" fmla="*/ 6153131 w 11269336"/>
              <a:gd name="connsiteY99" fmla="*/ 1895079 h 2323145"/>
              <a:gd name="connsiteX100" fmla="*/ 6152798 w 11269336"/>
              <a:gd name="connsiteY100" fmla="*/ 1894920 h 2323145"/>
              <a:gd name="connsiteX101" fmla="*/ 6145388 w 11269336"/>
              <a:gd name="connsiteY101" fmla="*/ 1897990 h 2323145"/>
              <a:gd name="connsiteX102" fmla="*/ 6141014 w 11269336"/>
              <a:gd name="connsiteY102" fmla="*/ 1901155 h 2323145"/>
              <a:gd name="connsiteX103" fmla="*/ 6128122 w 11269336"/>
              <a:gd name="connsiteY103" fmla="*/ 1907623 h 2323145"/>
              <a:gd name="connsiteX104" fmla="*/ 6122351 w 11269336"/>
              <a:gd name="connsiteY104" fmla="*/ 1908359 h 2323145"/>
              <a:gd name="connsiteX105" fmla="*/ 6064750 w 11269336"/>
              <a:gd name="connsiteY105" fmla="*/ 1896394 h 2323145"/>
              <a:gd name="connsiteX106" fmla="*/ 5964230 w 11269336"/>
              <a:gd name="connsiteY106" fmla="*/ 1910038 h 2323145"/>
              <a:gd name="connsiteX107" fmla="*/ 5865399 w 11269336"/>
              <a:gd name="connsiteY107" fmla="*/ 1926966 h 2323145"/>
              <a:gd name="connsiteX108" fmla="*/ 5829951 w 11269336"/>
              <a:gd name="connsiteY108" fmla="*/ 1934755 h 2323145"/>
              <a:gd name="connsiteX109" fmla="*/ 5765285 w 11269336"/>
              <a:gd name="connsiteY109" fmla="*/ 1941322 h 2323145"/>
              <a:gd name="connsiteX110" fmla="*/ 5734750 w 11269336"/>
              <a:gd name="connsiteY110" fmla="*/ 1939793 h 2323145"/>
              <a:gd name="connsiteX111" fmla="*/ 5733569 w 11269336"/>
              <a:gd name="connsiteY111" fmla="*/ 1940505 h 2323145"/>
              <a:gd name="connsiteX112" fmla="*/ 5730329 w 11269336"/>
              <a:gd name="connsiteY112" fmla="*/ 1937845 h 2323145"/>
              <a:gd name="connsiteX113" fmla="*/ 5724661 w 11269336"/>
              <a:gd name="connsiteY113" fmla="*/ 1937455 h 2323145"/>
              <a:gd name="connsiteX114" fmla="*/ 5710186 w 11269336"/>
              <a:gd name="connsiteY114" fmla="*/ 1941370 h 2323145"/>
              <a:gd name="connsiteX115" fmla="*/ 5704910 w 11269336"/>
              <a:gd name="connsiteY115" fmla="*/ 1943663 h 2323145"/>
              <a:gd name="connsiteX116" fmla="*/ 5696836 w 11269336"/>
              <a:gd name="connsiteY116" fmla="*/ 1945271 h 2323145"/>
              <a:gd name="connsiteX117" fmla="*/ 5696583 w 11269336"/>
              <a:gd name="connsiteY117" fmla="*/ 1945050 h 2323145"/>
              <a:gd name="connsiteX118" fmla="*/ 5689123 w 11269336"/>
              <a:gd name="connsiteY118" fmla="*/ 1947067 h 2323145"/>
              <a:gd name="connsiteX119" fmla="*/ 5653291 w 11269336"/>
              <a:gd name="connsiteY119" fmla="*/ 1960245 h 2323145"/>
              <a:gd name="connsiteX120" fmla="*/ 5599385 w 11269336"/>
              <a:gd name="connsiteY120" fmla="*/ 1945198 h 2323145"/>
              <a:gd name="connsiteX121" fmla="*/ 5578300 w 11269336"/>
              <a:gd name="connsiteY121" fmla="*/ 1944963 h 2323145"/>
              <a:gd name="connsiteX122" fmla="*/ 5566758 w 11269336"/>
              <a:gd name="connsiteY122" fmla="*/ 1943441 h 2323145"/>
              <a:gd name="connsiteX123" fmla="*/ 5565857 w 11269336"/>
              <a:gd name="connsiteY123" fmla="*/ 1942445 h 2323145"/>
              <a:gd name="connsiteX124" fmla="*/ 5531534 w 11269336"/>
              <a:gd name="connsiteY124" fmla="*/ 1955208 h 2323145"/>
              <a:gd name="connsiteX125" fmla="*/ 5526552 w 11269336"/>
              <a:gd name="connsiteY125" fmla="*/ 1954799 h 2323145"/>
              <a:gd name="connsiteX126" fmla="*/ 5504723 w 11269336"/>
              <a:gd name="connsiteY126" fmla="*/ 1965811 h 2323145"/>
              <a:gd name="connsiteX127" fmla="*/ 5493156 w 11269336"/>
              <a:gd name="connsiteY127" fmla="*/ 1970063 h 2323145"/>
              <a:gd name="connsiteX128" fmla="*/ 5490486 w 11269336"/>
              <a:gd name="connsiteY128" fmla="*/ 1974227 h 2323145"/>
              <a:gd name="connsiteX129" fmla="*/ 5473107 w 11269336"/>
              <a:gd name="connsiteY129" fmla="*/ 1979001 h 2323145"/>
              <a:gd name="connsiteX130" fmla="*/ 5470885 w 11269336"/>
              <a:gd name="connsiteY130" fmla="*/ 1978432 h 2323145"/>
              <a:gd name="connsiteX131" fmla="*/ 5457393 w 11269336"/>
              <a:gd name="connsiteY131" fmla="*/ 1986525 h 2323145"/>
              <a:gd name="connsiteX132" fmla="*/ 5447102 w 11269336"/>
              <a:gd name="connsiteY132" fmla="*/ 1998329 h 2323145"/>
              <a:gd name="connsiteX133" fmla="*/ 5159151 w 11269336"/>
              <a:gd name="connsiteY133" fmla="*/ 2029640 h 2323145"/>
              <a:gd name="connsiteX134" fmla="*/ 5041688 w 11269336"/>
              <a:gd name="connsiteY134" fmla="*/ 2022334 h 2323145"/>
              <a:gd name="connsiteX135" fmla="*/ 4860988 w 11269336"/>
              <a:gd name="connsiteY135" fmla="*/ 2135698 h 2323145"/>
              <a:gd name="connsiteX136" fmla="*/ 4807902 w 11269336"/>
              <a:gd name="connsiteY136" fmla="*/ 2138894 h 2323145"/>
              <a:gd name="connsiteX137" fmla="*/ 4765388 w 11269336"/>
              <a:gd name="connsiteY137" fmla="*/ 2162525 h 2323145"/>
              <a:gd name="connsiteX138" fmla="*/ 4745033 w 11269336"/>
              <a:gd name="connsiteY138" fmla="*/ 2158859 h 2323145"/>
              <a:gd name="connsiteX139" fmla="*/ 4741475 w 11269336"/>
              <a:gd name="connsiteY139" fmla="*/ 2157998 h 2323145"/>
              <a:gd name="connsiteX140" fmla="*/ 4728247 w 11269336"/>
              <a:gd name="connsiteY140" fmla="*/ 2159526 h 2323145"/>
              <a:gd name="connsiteX141" fmla="*/ 4723263 w 11269336"/>
              <a:gd name="connsiteY141" fmla="*/ 2153742 h 2323145"/>
              <a:gd name="connsiteX142" fmla="*/ 4702453 w 11269336"/>
              <a:gd name="connsiteY142" fmla="*/ 2151586 h 2323145"/>
              <a:gd name="connsiteX143" fmla="*/ 4678455 w 11269336"/>
              <a:gd name="connsiteY143" fmla="*/ 2156131 h 2323145"/>
              <a:gd name="connsiteX144" fmla="*/ 4593061 w 11269336"/>
              <a:gd name="connsiteY144" fmla="*/ 2171597 h 2323145"/>
              <a:gd name="connsiteX145" fmla="*/ 4579902 w 11269336"/>
              <a:gd name="connsiteY145" fmla="*/ 2177927 h 2323145"/>
              <a:gd name="connsiteX146" fmla="*/ 4533444 w 11269336"/>
              <a:gd name="connsiteY146" fmla="*/ 2181200 h 2323145"/>
              <a:gd name="connsiteX147" fmla="*/ 4492832 w 11269336"/>
              <a:gd name="connsiteY147" fmla="*/ 2188033 h 2323145"/>
              <a:gd name="connsiteX148" fmla="*/ 4467257 w 11269336"/>
              <a:gd name="connsiteY148" fmla="*/ 2196121 h 2323145"/>
              <a:gd name="connsiteX149" fmla="*/ 4459937 w 11269336"/>
              <a:gd name="connsiteY149" fmla="*/ 2195182 h 2323145"/>
              <a:gd name="connsiteX150" fmla="*/ 4433312 w 11269336"/>
              <a:gd name="connsiteY150" fmla="*/ 2199004 h 2323145"/>
              <a:gd name="connsiteX151" fmla="*/ 4420601 w 11269336"/>
              <a:gd name="connsiteY151" fmla="*/ 2205158 h 2323145"/>
              <a:gd name="connsiteX152" fmla="*/ 4405765 w 11269336"/>
              <a:gd name="connsiteY152" fmla="*/ 2199902 h 2323145"/>
              <a:gd name="connsiteX153" fmla="*/ 4401354 w 11269336"/>
              <a:gd name="connsiteY153" fmla="*/ 2194745 h 2323145"/>
              <a:gd name="connsiteX154" fmla="*/ 4383151 w 11269336"/>
              <a:gd name="connsiteY154" fmla="*/ 2201140 h 2323145"/>
              <a:gd name="connsiteX155" fmla="*/ 4366646 w 11269336"/>
              <a:gd name="connsiteY155" fmla="*/ 2198564 h 2323145"/>
              <a:gd name="connsiteX156" fmla="*/ 4354009 w 11269336"/>
              <a:gd name="connsiteY156" fmla="*/ 2204984 h 2323145"/>
              <a:gd name="connsiteX157" fmla="*/ 4348284 w 11269336"/>
              <a:gd name="connsiteY157" fmla="*/ 2205270 h 2323145"/>
              <a:gd name="connsiteX158" fmla="*/ 4333906 w 11269336"/>
              <a:gd name="connsiteY158" fmla="*/ 2205251 h 2323145"/>
              <a:gd name="connsiteX159" fmla="*/ 4308819 w 11269336"/>
              <a:gd name="connsiteY159" fmla="*/ 2203822 h 2323145"/>
              <a:gd name="connsiteX160" fmla="*/ 4301210 w 11269336"/>
              <a:gd name="connsiteY160" fmla="*/ 2204456 h 2323145"/>
              <a:gd name="connsiteX161" fmla="*/ 4283095 w 11269336"/>
              <a:gd name="connsiteY161" fmla="*/ 2198177 h 2323145"/>
              <a:gd name="connsiteX162" fmla="*/ 4250119 w 11269336"/>
              <a:gd name="connsiteY162" fmla="*/ 2196342 h 2323145"/>
              <a:gd name="connsiteX163" fmla="*/ 4189203 w 11269336"/>
              <a:gd name="connsiteY163" fmla="*/ 2178994 h 2323145"/>
              <a:gd name="connsiteX164" fmla="*/ 4154035 w 11269336"/>
              <a:gd name="connsiteY164" fmla="*/ 2171950 h 2323145"/>
              <a:gd name="connsiteX165" fmla="*/ 4129569 w 11269336"/>
              <a:gd name="connsiteY165" fmla="*/ 2163850 h 2323145"/>
              <a:gd name="connsiteX166" fmla="*/ 4061250 w 11269336"/>
              <a:gd name="connsiteY166" fmla="*/ 2159236 h 2323145"/>
              <a:gd name="connsiteX167" fmla="*/ 3945480 w 11269336"/>
              <a:gd name="connsiteY167" fmla="*/ 2158279 h 2323145"/>
              <a:gd name="connsiteX168" fmla="*/ 3921468 w 11269336"/>
              <a:gd name="connsiteY168" fmla="*/ 2156588 h 2323145"/>
              <a:gd name="connsiteX169" fmla="*/ 3903348 w 11269336"/>
              <a:gd name="connsiteY169" fmla="*/ 2149220 h 2323145"/>
              <a:gd name="connsiteX170" fmla="*/ 3901342 w 11269336"/>
              <a:gd name="connsiteY170" fmla="*/ 2142355 h 2323145"/>
              <a:gd name="connsiteX171" fmla="*/ 3888539 w 11269336"/>
              <a:gd name="connsiteY171" fmla="*/ 2140476 h 2323145"/>
              <a:gd name="connsiteX172" fmla="*/ 3885662 w 11269336"/>
              <a:gd name="connsiteY172" fmla="*/ 2138740 h 2323145"/>
              <a:gd name="connsiteX173" fmla="*/ 3868627 w 11269336"/>
              <a:gd name="connsiteY173" fmla="*/ 2130023 h 2323145"/>
              <a:gd name="connsiteX174" fmla="*/ 3819177 w 11269336"/>
              <a:gd name="connsiteY174" fmla="*/ 2142111 h 2323145"/>
              <a:gd name="connsiteX175" fmla="*/ 3769100 w 11269336"/>
              <a:gd name="connsiteY175" fmla="*/ 2131731 h 2323145"/>
              <a:gd name="connsiteX176" fmla="*/ 3562752 w 11269336"/>
              <a:gd name="connsiteY176" fmla="*/ 2131785 h 2323145"/>
              <a:gd name="connsiteX177" fmla="*/ 3541402 w 11269336"/>
              <a:gd name="connsiteY177" fmla="*/ 2106821 h 2323145"/>
              <a:gd name="connsiteX178" fmla="*/ 3365341 w 11269336"/>
              <a:gd name="connsiteY178" fmla="*/ 2077638 h 2323145"/>
              <a:gd name="connsiteX179" fmla="*/ 3170922 w 11269336"/>
              <a:gd name="connsiteY179" fmla="*/ 2115957 h 2323145"/>
              <a:gd name="connsiteX180" fmla="*/ 3156256 w 11269336"/>
              <a:gd name="connsiteY180" fmla="*/ 2124773 h 2323145"/>
              <a:gd name="connsiteX181" fmla="*/ 3140298 w 11269336"/>
              <a:gd name="connsiteY181" fmla="*/ 2129182 h 2323145"/>
              <a:gd name="connsiteX182" fmla="*/ 3138514 w 11269336"/>
              <a:gd name="connsiteY182" fmla="*/ 2128069 h 2323145"/>
              <a:gd name="connsiteX183" fmla="*/ 3120467 w 11269336"/>
              <a:gd name="connsiteY183" fmla="*/ 2128281 h 2323145"/>
              <a:gd name="connsiteX184" fmla="*/ 3116175 w 11269336"/>
              <a:gd name="connsiteY184" fmla="*/ 2131633 h 2323145"/>
              <a:gd name="connsiteX185" fmla="*/ 3103685 w 11269336"/>
              <a:gd name="connsiteY185" fmla="*/ 2132814 h 2323145"/>
              <a:gd name="connsiteX186" fmla="*/ 3078794 w 11269336"/>
              <a:gd name="connsiteY186" fmla="*/ 2137935 h 2323145"/>
              <a:gd name="connsiteX187" fmla="*/ 3074407 w 11269336"/>
              <a:gd name="connsiteY187" fmla="*/ 2136274 h 2323145"/>
              <a:gd name="connsiteX188" fmla="*/ 3037285 w 11269336"/>
              <a:gd name="connsiteY188" fmla="*/ 2139919 h 2323145"/>
              <a:gd name="connsiteX189" fmla="*/ 3036901 w 11269336"/>
              <a:gd name="connsiteY189" fmla="*/ 2138726 h 2323145"/>
              <a:gd name="connsiteX190" fmla="*/ 3026996 w 11269336"/>
              <a:gd name="connsiteY190" fmla="*/ 2134322 h 2323145"/>
              <a:gd name="connsiteX191" fmla="*/ 3007772 w 11269336"/>
              <a:gd name="connsiteY191" fmla="*/ 2128742 h 2323145"/>
              <a:gd name="connsiteX192" fmla="*/ 2965030 w 11269336"/>
              <a:gd name="connsiteY192" fmla="*/ 2100494 h 2323145"/>
              <a:gd name="connsiteX193" fmla="*/ 2926342 w 11269336"/>
              <a:gd name="connsiteY193" fmla="*/ 2104155 h 2323145"/>
              <a:gd name="connsiteX194" fmla="*/ 2918608 w 11269336"/>
              <a:gd name="connsiteY194" fmla="*/ 2104215 h 2323145"/>
              <a:gd name="connsiteX195" fmla="*/ 2918475 w 11269336"/>
              <a:gd name="connsiteY195" fmla="*/ 2103937 h 2323145"/>
              <a:gd name="connsiteX196" fmla="*/ 2910360 w 11269336"/>
              <a:gd name="connsiteY196" fmla="*/ 2103444 h 2323145"/>
              <a:gd name="connsiteX197" fmla="*/ 2904507 w 11269336"/>
              <a:gd name="connsiteY197" fmla="*/ 2104326 h 2323145"/>
              <a:gd name="connsiteX198" fmla="*/ 2889503 w 11269336"/>
              <a:gd name="connsiteY198" fmla="*/ 2104443 h 2323145"/>
              <a:gd name="connsiteX199" fmla="*/ 2884480 w 11269336"/>
              <a:gd name="connsiteY199" fmla="*/ 2102626 h 2323145"/>
              <a:gd name="connsiteX200" fmla="*/ 2882689 w 11269336"/>
              <a:gd name="connsiteY200" fmla="*/ 2099228 h 2323145"/>
              <a:gd name="connsiteX201" fmla="*/ 2881291 w 11269336"/>
              <a:gd name="connsiteY201" fmla="*/ 2099618 h 2323145"/>
              <a:gd name="connsiteX202" fmla="*/ 2853979 w 11269336"/>
              <a:gd name="connsiteY202" fmla="*/ 2090388 h 2323145"/>
              <a:gd name="connsiteX203" fmla="*/ 2791790 w 11269336"/>
              <a:gd name="connsiteY203" fmla="*/ 2080332 h 2323145"/>
              <a:gd name="connsiteX204" fmla="*/ 2755844 w 11269336"/>
              <a:gd name="connsiteY204" fmla="*/ 2078874 h 2323145"/>
              <a:gd name="connsiteX205" fmla="*/ 2657742 w 11269336"/>
              <a:gd name="connsiteY205" fmla="*/ 2070179 h 2323145"/>
              <a:gd name="connsiteX206" fmla="*/ 2559549 w 11269336"/>
              <a:gd name="connsiteY206" fmla="*/ 2057873 h 2323145"/>
              <a:gd name="connsiteX207" fmla="*/ 2512054 w 11269336"/>
              <a:gd name="connsiteY207" fmla="*/ 2031671 h 2323145"/>
              <a:gd name="connsiteX208" fmla="*/ 2506437 w 11269336"/>
              <a:gd name="connsiteY208" fmla="*/ 2030918 h 2323145"/>
              <a:gd name="connsiteX209" fmla="*/ 2491752 w 11269336"/>
              <a:gd name="connsiteY209" fmla="*/ 2033906 h 2323145"/>
              <a:gd name="connsiteX210" fmla="*/ 2486338 w 11269336"/>
              <a:gd name="connsiteY210" fmla="*/ 2035862 h 2323145"/>
              <a:gd name="connsiteX211" fmla="*/ 2478186 w 11269336"/>
              <a:gd name="connsiteY211" fmla="*/ 2036953 h 2323145"/>
              <a:gd name="connsiteX212" fmla="*/ 2477950 w 11269336"/>
              <a:gd name="connsiteY212" fmla="*/ 2036715 h 2323145"/>
              <a:gd name="connsiteX213" fmla="*/ 2470381 w 11269336"/>
              <a:gd name="connsiteY213" fmla="*/ 2038256 h 2323145"/>
              <a:gd name="connsiteX214" fmla="*/ 2433781 w 11269336"/>
              <a:gd name="connsiteY214" fmla="*/ 2049140 h 2323145"/>
              <a:gd name="connsiteX215" fmla="*/ 2381172 w 11269336"/>
              <a:gd name="connsiteY215" fmla="*/ 2030645 h 2323145"/>
              <a:gd name="connsiteX216" fmla="*/ 2360198 w 11269336"/>
              <a:gd name="connsiteY216" fmla="*/ 2029059 h 2323145"/>
              <a:gd name="connsiteX217" fmla="*/ 2348815 w 11269336"/>
              <a:gd name="connsiteY217" fmla="*/ 2026798 h 2323145"/>
              <a:gd name="connsiteX218" fmla="*/ 2347988 w 11269336"/>
              <a:gd name="connsiteY218" fmla="*/ 2025745 h 2323145"/>
              <a:gd name="connsiteX219" fmla="*/ 2312920 w 11269336"/>
              <a:gd name="connsiteY219" fmla="*/ 2036311 h 2323145"/>
              <a:gd name="connsiteX220" fmla="*/ 2307986 w 11269336"/>
              <a:gd name="connsiteY220" fmla="*/ 2035583 h 2323145"/>
              <a:gd name="connsiteX221" fmla="*/ 2285481 w 11269336"/>
              <a:gd name="connsiteY221" fmla="*/ 2045197 h 2323145"/>
              <a:gd name="connsiteX222" fmla="*/ 2273666 w 11269336"/>
              <a:gd name="connsiteY222" fmla="*/ 2048710 h 2323145"/>
              <a:gd name="connsiteX223" fmla="*/ 2270719 w 11269336"/>
              <a:gd name="connsiteY223" fmla="*/ 2052702 h 2323145"/>
              <a:gd name="connsiteX224" fmla="*/ 2253080 w 11269336"/>
              <a:gd name="connsiteY224" fmla="*/ 2056363 h 2323145"/>
              <a:gd name="connsiteX225" fmla="*/ 2250906 w 11269336"/>
              <a:gd name="connsiteY225" fmla="*/ 2055654 h 2323145"/>
              <a:gd name="connsiteX226" fmla="*/ 2236905 w 11269336"/>
              <a:gd name="connsiteY226" fmla="*/ 2062882 h 2323145"/>
              <a:gd name="connsiteX227" fmla="*/ 2225830 w 11269336"/>
              <a:gd name="connsiteY227" fmla="*/ 2074027 h 2323145"/>
              <a:gd name="connsiteX228" fmla="*/ 2073776 w 11269336"/>
              <a:gd name="connsiteY228" fmla="*/ 2089244 h 2323145"/>
              <a:gd name="connsiteX229" fmla="*/ 1948256 w 11269336"/>
              <a:gd name="connsiteY229" fmla="*/ 2146616 h 2323145"/>
              <a:gd name="connsiteX230" fmla="*/ 1865582 w 11269336"/>
              <a:gd name="connsiteY230" fmla="*/ 2153738 h 2323145"/>
              <a:gd name="connsiteX231" fmla="*/ 1835210 w 11269336"/>
              <a:gd name="connsiteY231" fmla="*/ 2134244 h 2323145"/>
              <a:gd name="connsiteX232" fmla="*/ 1632661 w 11269336"/>
              <a:gd name="connsiteY232" fmla="*/ 2173882 h 2323145"/>
              <a:gd name="connsiteX233" fmla="*/ 1579590 w 11269336"/>
              <a:gd name="connsiteY233" fmla="*/ 2173680 h 2323145"/>
              <a:gd name="connsiteX234" fmla="*/ 1535601 w 11269336"/>
              <a:gd name="connsiteY234" fmla="*/ 2194590 h 2323145"/>
              <a:gd name="connsiteX235" fmla="*/ 1515594 w 11269336"/>
              <a:gd name="connsiteY235" fmla="*/ 2189622 h 2323145"/>
              <a:gd name="connsiteX236" fmla="*/ 1512113 w 11269336"/>
              <a:gd name="connsiteY236" fmla="*/ 2188534 h 2323145"/>
              <a:gd name="connsiteX237" fmla="*/ 1498838 w 11269336"/>
              <a:gd name="connsiteY237" fmla="*/ 2189213 h 2323145"/>
              <a:gd name="connsiteX238" fmla="*/ 1494279 w 11269336"/>
              <a:gd name="connsiteY238" fmla="*/ 2183112 h 2323145"/>
              <a:gd name="connsiteX239" fmla="*/ 1473714 w 11269336"/>
              <a:gd name="connsiteY239" fmla="*/ 2179625 h 2323145"/>
              <a:gd name="connsiteX240" fmla="*/ 1449503 w 11269336"/>
              <a:gd name="connsiteY240" fmla="*/ 2182633 h 2323145"/>
              <a:gd name="connsiteX241" fmla="*/ 1266687 w 11269336"/>
              <a:gd name="connsiteY241" fmla="*/ 2212688 h 2323145"/>
              <a:gd name="connsiteX242" fmla="*/ 1239614 w 11269336"/>
              <a:gd name="connsiteY242" fmla="*/ 2209727 h 2323145"/>
              <a:gd name="connsiteX243" fmla="*/ 1202436 w 11269336"/>
              <a:gd name="connsiteY243" fmla="*/ 2209817 h 2323145"/>
              <a:gd name="connsiteX244" fmla="*/ 1136097 w 11269336"/>
              <a:gd name="connsiteY244" fmla="*/ 2205112 h 2323145"/>
              <a:gd name="connsiteX245" fmla="*/ 988232 w 11269336"/>
              <a:gd name="connsiteY245" fmla="*/ 2235635 h 2323145"/>
              <a:gd name="connsiteX246" fmla="*/ 981959 w 11269336"/>
              <a:gd name="connsiteY246" fmla="*/ 2231607 h 2323145"/>
              <a:gd name="connsiteX247" fmla="*/ 938600 w 11269336"/>
              <a:gd name="connsiteY247" fmla="*/ 2238113 h 2323145"/>
              <a:gd name="connsiteX248" fmla="*/ 791788 w 11269336"/>
              <a:gd name="connsiteY248" fmla="*/ 2293224 h 2323145"/>
              <a:gd name="connsiteX249" fmla="*/ 706914 w 11269336"/>
              <a:gd name="connsiteY249" fmla="*/ 2305046 h 2323145"/>
              <a:gd name="connsiteX250" fmla="*/ 675971 w 11269336"/>
              <a:gd name="connsiteY250" fmla="*/ 2304030 h 2323145"/>
              <a:gd name="connsiteX251" fmla="*/ 624180 w 11269336"/>
              <a:gd name="connsiteY251" fmla="*/ 2302650 h 2323145"/>
              <a:gd name="connsiteX252" fmla="*/ 583453 w 11269336"/>
              <a:gd name="connsiteY252" fmla="*/ 2288788 h 2323145"/>
              <a:gd name="connsiteX253" fmla="*/ 540946 w 11269336"/>
              <a:gd name="connsiteY253" fmla="*/ 2292721 h 2323145"/>
              <a:gd name="connsiteX254" fmla="*/ 533680 w 11269336"/>
              <a:gd name="connsiteY254" fmla="*/ 2310233 h 2323145"/>
              <a:gd name="connsiteX255" fmla="*/ 487366 w 11269336"/>
              <a:gd name="connsiteY255" fmla="*/ 2309053 h 2323145"/>
              <a:gd name="connsiteX256" fmla="*/ 416820 w 11269336"/>
              <a:gd name="connsiteY256" fmla="*/ 2305443 h 2323145"/>
              <a:gd name="connsiteX257" fmla="*/ 376805 w 11269336"/>
              <a:gd name="connsiteY257" fmla="*/ 2307647 h 2323145"/>
              <a:gd name="connsiteX258" fmla="*/ 266777 w 11269336"/>
              <a:gd name="connsiteY258" fmla="*/ 2309012 h 2323145"/>
              <a:gd name="connsiteX259" fmla="*/ 156013 w 11269336"/>
              <a:gd name="connsiteY259" fmla="*/ 2306832 h 2323145"/>
              <a:gd name="connsiteX260" fmla="*/ 87258 w 11269336"/>
              <a:gd name="connsiteY260" fmla="*/ 2285511 h 2323145"/>
              <a:gd name="connsiteX261" fmla="*/ 23798 w 11269336"/>
              <a:gd name="connsiteY261" fmla="*/ 2281822 h 2323145"/>
              <a:gd name="connsiteX262" fmla="*/ 0 w 11269336"/>
              <a:gd name="connsiteY262" fmla="*/ 2285369 h 2323145"/>
              <a:gd name="connsiteX263" fmla="*/ 0 w 11269336"/>
              <a:gd name="connsiteY26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9062863 w 11269336"/>
              <a:gd name="connsiteY22" fmla="*/ 754656 h 2323145"/>
              <a:gd name="connsiteX23" fmla="*/ 8914746 w 11269336"/>
              <a:gd name="connsiteY23" fmla="*/ 826428 h 2323145"/>
              <a:gd name="connsiteX24" fmla="*/ 8917778 w 11269336"/>
              <a:gd name="connsiteY24" fmla="*/ 835198 h 2323145"/>
              <a:gd name="connsiteX25" fmla="*/ 8905560 w 11269336"/>
              <a:gd name="connsiteY25" fmla="*/ 838358 h 2323145"/>
              <a:gd name="connsiteX26" fmla="*/ 8897564 w 11269336"/>
              <a:gd name="connsiteY26" fmla="*/ 834287 h 2323145"/>
              <a:gd name="connsiteX27" fmla="*/ 8878040 w 11269336"/>
              <a:gd name="connsiteY27" fmla="*/ 844150 h 2323145"/>
              <a:gd name="connsiteX28" fmla="*/ 8795998 w 11269336"/>
              <a:gd name="connsiteY28" fmla="*/ 863337 h 2323145"/>
              <a:gd name="connsiteX29" fmla="*/ 8776970 w 11269336"/>
              <a:gd name="connsiteY29" fmla="*/ 885177 h 2323145"/>
              <a:gd name="connsiteX30" fmla="*/ 8755719 w 11269336"/>
              <a:gd name="connsiteY30" fmla="*/ 889754 h 2323145"/>
              <a:gd name="connsiteX31" fmla="*/ 8743257 w 11269336"/>
              <a:gd name="connsiteY31" fmla="*/ 904723 h 2323145"/>
              <a:gd name="connsiteX32" fmla="*/ 8721366 w 11269336"/>
              <a:gd name="connsiteY32" fmla="*/ 904711 h 2323145"/>
              <a:gd name="connsiteX33" fmla="*/ 8678353 w 11269336"/>
              <a:gd name="connsiteY33" fmla="*/ 926318 h 2323145"/>
              <a:gd name="connsiteX34" fmla="*/ 8636849 w 11269336"/>
              <a:gd name="connsiteY34" fmla="*/ 937900 h 2323145"/>
              <a:gd name="connsiteX35" fmla="*/ 8620213 w 11269336"/>
              <a:gd name="connsiteY35" fmla="*/ 943068 h 2323145"/>
              <a:gd name="connsiteX36" fmla="*/ 8612581 w 11269336"/>
              <a:gd name="connsiteY36" fmla="*/ 952695 h 2323145"/>
              <a:gd name="connsiteX37" fmla="*/ 8589038 w 11269336"/>
              <a:gd name="connsiteY37" fmla="*/ 963892 h 2323145"/>
              <a:gd name="connsiteX38" fmla="*/ 8579950 w 11269336"/>
              <a:gd name="connsiteY38" fmla="*/ 960899 h 2323145"/>
              <a:gd name="connsiteX39" fmla="*/ 8579319 w 11269336"/>
              <a:gd name="connsiteY39" fmla="*/ 965630 h 2323145"/>
              <a:gd name="connsiteX40" fmla="*/ 8547429 w 11269336"/>
              <a:gd name="connsiteY40" fmla="*/ 984506 h 2323145"/>
              <a:gd name="connsiteX41" fmla="*/ 8478704 w 11269336"/>
              <a:gd name="connsiteY41" fmla="*/ 1025490 h 2323145"/>
              <a:gd name="connsiteX42" fmla="*/ 8461421 w 11269336"/>
              <a:gd name="connsiteY42" fmla="*/ 1035512 h 2323145"/>
              <a:gd name="connsiteX43" fmla="*/ 8445003 w 11269336"/>
              <a:gd name="connsiteY43" fmla="*/ 1036851 h 2323145"/>
              <a:gd name="connsiteX44" fmla="*/ 8357350 w 11269336"/>
              <a:gd name="connsiteY44" fmla="*/ 1060213 h 2323145"/>
              <a:gd name="connsiteX45" fmla="*/ 8335565 w 11269336"/>
              <a:gd name="connsiteY45" fmla="*/ 1061151 h 2323145"/>
              <a:gd name="connsiteX46" fmla="*/ 8325267 w 11269336"/>
              <a:gd name="connsiteY46" fmla="*/ 1055919 h 2323145"/>
              <a:gd name="connsiteX47" fmla="*/ 8293586 w 11269336"/>
              <a:gd name="connsiteY47" fmla="*/ 1076144 h 2323145"/>
              <a:gd name="connsiteX48" fmla="*/ 8242405 w 11269336"/>
              <a:gd name="connsiteY48" fmla="*/ 1095960 h 2323145"/>
              <a:gd name="connsiteX49" fmla="*/ 8197391 w 11269336"/>
              <a:gd name="connsiteY49" fmla="*/ 1107746 h 2323145"/>
              <a:gd name="connsiteX50" fmla="*/ 8081474 w 11269336"/>
              <a:gd name="connsiteY50" fmla="*/ 1130125 h 2323145"/>
              <a:gd name="connsiteX51" fmla="*/ 8053585 w 11269336"/>
              <a:gd name="connsiteY51" fmla="*/ 1129169 h 2323145"/>
              <a:gd name="connsiteX52" fmla="*/ 8038422 w 11269336"/>
              <a:gd name="connsiteY52" fmla="*/ 1119092 h 2323145"/>
              <a:gd name="connsiteX53" fmla="*/ 8029450 w 11269336"/>
              <a:gd name="connsiteY53" fmla="*/ 1125592 h 2323145"/>
              <a:gd name="connsiteX54" fmla="*/ 7959552 w 11269336"/>
              <a:gd name="connsiteY54" fmla="*/ 1140188 h 2323145"/>
              <a:gd name="connsiteX55" fmla="*/ 7914188 w 11269336"/>
              <a:gd name="connsiteY55" fmla="*/ 1150862 h 2323145"/>
              <a:gd name="connsiteX56" fmla="*/ 7914918 w 11269336"/>
              <a:gd name="connsiteY56" fmla="*/ 1168758 h 2323145"/>
              <a:gd name="connsiteX57" fmla="*/ 7875510 w 11269336"/>
              <a:gd name="connsiteY57" fmla="*/ 1183153 h 2323145"/>
              <a:gd name="connsiteX58" fmla="*/ 7829932 w 11269336"/>
              <a:gd name="connsiteY58" fmla="*/ 1180782 h 2323145"/>
              <a:gd name="connsiteX59" fmla="*/ 7779182 w 11269336"/>
              <a:gd name="connsiteY59" fmla="*/ 1192665 h 2323145"/>
              <a:gd name="connsiteX60" fmla="*/ 7748774 w 11269336"/>
              <a:gd name="connsiteY60" fmla="*/ 1199586 h 2323145"/>
              <a:gd name="connsiteX61" fmla="*/ 7671846 w 11269336"/>
              <a:gd name="connsiteY61" fmla="*/ 1231966 h 2323145"/>
              <a:gd name="connsiteX62" fmla="*/ 7554146 w 11269336"/>
              <a:gd name="connsiteY62" fmla="*/ 1319748 h 2323145"/>
              <a:gd name="connsiteX63" fmla="*/ 7515052 w 11269336"/>
              <a:gd name="connsiteY63" fmla="*/ 1336718 h 2323145"/>
              <a:gd name="connsiteX64" fmla="*/ 7507193 w 11269336"/>
              <a:gd name="connsiteY64" fmla="*/ 1334617 h 2323145"/>
              <a:gd name="connsiteX65" fmla="*/ 7461694 w 11269336"/>
              <a:gd name="connsiteY65" fmla="*/ 1375866 h 2323145"/>
              <a:gd name="connsiteX66" fmla="*/ 7377571 w 11269336"/>
              <a:gd name="connsiteY66" fmla="*/ 1400128 h 2323145"/>
              <a:gd name="connsiteX67" fmla="*/ 7311261 w 11269336"/>
              <a:gd name="connsiteY67" fmla="*/ 1412652 h 2323145"/>
              <a:gd name="connsiteX68" fmla="*/ 7275307 w 11269336"/>
              <a:gd name="connsiteY68" fmla="*/ 1422171 h 2323145"/>
              <a:gd name="connsiteX69" fmla="*/ 7247783 w 11269336"/>
              <a:gd name="connsiteY69" fmla="*/ 1426330 h 2323145"/>
              <a:gd name="connsiteX70" fmla="*/ 7185047 w 11269336"/>
              <a:gd name="connsiteY70" fmla="*/ 1451812 h 2323145"/>
              <a:gd name="connsiteX71" fmla="*/ 7084117 w 11269336"/>
              <a:gd name="connsiteY71" fmla="*/ 1500281 h 2323145"/>
              <a:gd name="connsiteX72" fmla="*/ 7062011 w 11269336"/>
              <a:gd name="connsiteY72" fmla="*/ 1509183 h 2323145"/>
              <a:gd name="connsiteX73" fmla="*/ 7040555 w 11269336"/>
              <a:gd name="connsiteY73" fmla="*/ 1511207 h 2323145"/>
              <a:gd name="connsiteX74" fmla="*/ 7033438 w 11269336"/>
              <a:gd name="connsiteY74" fmla="*/ 1506772 h 2323145"/>
              <a:gd name="connsiteX75" fmla="*/ 7020886 w 11269336"/>
              <a:gd name="connsiteY75" fmla="*/ 1510764 h 2323145"/>
              <a:gd name="connsiteX76" fmla="*/ 7017033 w 11269336"/>
              <a:gd name="connsiteY76" fmla="*/ 1510650 h 2323145"/>
              <a:gd name="connsiteX77" fmla="*/ 6995460 w 11269336"/>
              <a:gd name="connsiteY77" fmla="*/ 1511173 h 2323145"/>
              <a:gd name="connsiteX78" fmla="*/ 6962144 w 11269336"/>
              <a:gd name="connsiteY78" fmla="*/ 1541508 h 2323145"/>
              <a:gd name="connsiteX79" fmla="*/ 6910674 w 11269336"/>
              <a:gd name="connsiteY79" fmla="*/ 1554793 h 2323145"/>
              <a:gd name="connsiteX80" fmla="*/ 6732152 w 11269336"/>
              <a:gd name="connsiteY80" fmla="*/ 1642538 h 2323145"/>
              <a:gd name="connsiteX81" fmla="*/ 6694106 w 11269336"/>
              <a:gd name="connsiteY81" fmla="*/ 1632377 h 2323145"/>
              <a:gd name="connsiteX82" fmla="*/ 6617223 w 11269336"/>
              <a:gd name="connsiteY82" fmla="*/ 1659889 h 2323145"/>
              <a:gd name="connsiteX83" fmla="*/ 6521138 w 11269336"/>
              <a:gd name="connsiteY83" fmla="*/ 1744340 h 2323145"/>
              <a:gd name="connsiteX84" fmla="*/ 6380677 w 11269336"/>
              <a:gd name="connsiteY84" fmla="*/ 1796883 h 2323145"/>
              <a:gd name="connsiteX85" fmla="*/ 6374897 w 11269336"/>
              <a:gd name="connsiteY85" fmla="*/ 1809910 h 2323145"/>
              <a:gd name="connsiteX86" fmla="*/ 6364545 w 11269336"/>
              <a:gd name="connsiteY86" fmla="*/ 1820090 h 2323145"/>
              <a:gd name="connsiteX87" fmla="*/ 6362126 w 11269336"/>
              <a:gd name="connsiteY87" fmla="*/ 1819991 h 2323145"/>
              <a:gd name="connsiteX88" fmla="*/ 6346673 w 11269336"/>
              <a:gd name="connsiteY88" fmla="*/ 1827824 h 2323145"/>
              <a:gd name="connsiteX89" fmla="*/ 6345588 w 11269336"/>
              <a:gd name="connsiteY89" fmla="*/ 1832232 h 2323145"/>
              <a:gd name="connsiteX90" fmla="*/ 6335708 w 11269336"/>
              <a:gd name="connsiteY90" fmla="*/ 1838451 h 2323145"/>
              <a:gd name="connsiteX91" fmla="*/ 6318182 w 11269336"/>
              <a:gd name="connsiteY91" fmla="*/ 1852975 h 2323145"/>
              <a:gd name="connsiteX92" fmla="*/ 6313084 w 11269336"/>
              <a:gd name="connsiteY92" fmla="*/ 1853561 h 2323145"/>
              <a:gd name="connsiteX93" fmla="*/ 6283816 w 11269336"/>
              <a:gd name="connsiteY93" fmla="*/ 1872148 h 2323145"/>
              <a:gd name="connsiteX94" fmla="*/ 6282550 w 11269336"/>
              <a:gd name="connsiteY94" fmla="*/ 1871392 h 2323145"/>
              <a:gd name="connsiteX95" fmla="*/ 6270527 w 11269336"/>
              <a:gd name="connsiteY95" fmla="*/ 1872208 h 2323145"/>
              <a:gd name="connsiteX96" fmla="*/ 6249518 w 11269336"/>
              <a:gd name="connsiteY96" fmla="*/ 1876079 h 2323145"/>
              <a:gd name="connsiteX97" fmla="*/ 6190386 w 11269336"/>
              <a:gd name="connsiteY97" fmla="*/ 1872478 h 2323145"/>
              <a:gd name="connsiteX98" fmla="*/ 6159777 w 11269336"/>
              <a:gd name="connsiteY98" fmla="*/ 1891745 h 2323145"/>
              <a:gd name="connsiteX99" fmla="*/ 6153131 w 11269336"/>
              <a:gd name="connsiteY99" fmla="*/ 1895079 h 2323145"/>
              <a:gd name="connsiteX100" fmla="*/ 6152798 w 11269336"/>
              <a:gd name="connsiteY100" fmla="*/ 1894920 h 2323145"/>
              <a:gd name="connsiteX101" fmla="*/ 6145388 w 11269336"/>
              <a:gd name="connsiteY101" fmla="*/ 1897990 h 2323145"/>
              <a:gd name="connsiteX102" fmla="*/ 6141014 w 11269336"/>
              <a:gd name="connsiteY102" fmla="*/ 1901155 h 2323145"/>
              <a:gd name="connsiteX103" fmla="*/ 6128122 w 11269336"/>
              <a:gd name="connsiteY103" fmla="*/ 1907623 h 2323145"/>
              <a:gd name="connsiteX104" fmla="*/ 6122351 w 11269336"/>
              <a:gd name="connsiteY104" fmla="*/ 1908359 h 2323145"/>
              <a:gd name="connsiteX105" fmla="*/ 6064750 w 11269336"/>
              <a:gd name="connsiteY105" fmla="*/ 1896394 h 2323145"/>
              <a:gd name="connsiteX106" fmla="*/ 5964230 w 11269336"/>
              <a:gd name="connsiteY106" fmla="*/ 1910038 h 2323145"/>
              <a:gd name="connsiteX107" fmla="*/ 5865399 w 11269336"/>
              <a:gd name="connsiteY107" fmla="*/ 1926966 h 2323145"/>
              <a:gd name="connsiteX108" fmla="*/ 5829951 w 11269336"/>
              <a:gd name="connsiteY108" fmla="*/ 1934755 h 2323145"/>
              <a:gd name="connsiteX109" fmla="*/ 5765285 w 11269336"/>
              <a:gd name="connsiteY109" fmla="*/ 1941322 h 2323145"/>
              <a:gd name="connsiteX110" fmla="*/ 5734750 w 11269336"/>
              <a:gd name="connsiteY110" fmla="*/ 1939793 h 2323145"/>
              <a:gd name="connsiteX111" fmla="*/ 5733569 w 11269336"/>
              <a:gd name="connsiteY111" fmla="*/ 1940505 h 2323145"/>
              <a:gd name="connsiteX112" fmla="*/ 5730329 w 11269336"/>
              <a:gd name="connsiteY112" fmla="*/ 1937845 h 2323145"/>
              <a:gd name="connsiteX113" fmla="*/ 5724661 w 11269336"/>
              <a:gd name="connsiteY113" fmla="*/ 1937455 h 2323145"/>
              <a:gd name="connsiteX114" fmla="*/ 5710186 w 11269336"/>
              <a:gd name="connsiteY114" fmla="*/ 1941370 h 2323145"/>
              <a:gd name="connsiteX115" fmla="*/ 5704910 w 11269336"/>
              <a:gd name="connsiteY115" fmla="*/ 1943663 h 2323145"/>
              <a:gd name="connsiteX116" fmla="*/ 5696836 w 11269336"/>
              <a:gd name="connsiteY116" fmla="*/ 1945271 h 2323145"/>
              <a:gd name="connsiteX117" fmla="*/ 5696583 w 11269336"/>
              <a:gd name="connsiteY117" fmla="*/ 1945050 h 2323145"/>
              <a:gd name="connsiteX118" fmla="*/ 5689123 w 11269336"/>
              <a:gd name="connsiteY118" fmla="*/ 1947067 h 2323145"/>
              <a:gd name="connsiteX119" fmla="*/ 5653291 w 11269336"/>
              <a:gd name="connsiteY119" fmla="*/ 1960245 h 2323145"/>
              <a:gd name="connsiteX120" fmla="*/ 5599385 w 11269336"/>
              <a:gd name="connsiteY120" fmla="*/ 1945198 h 2323145"/>
              <a:gd name="connsiteX121" fmla="*/ 5578300 w 11269336"/>
              <a:gd name="connsiteY121" fmla="*/ 1944963 h 2323145"/>
              <a:gd name="connsiteX122" fmla="*/ 5566758 w 11269336"/>
              <a:gd name="connsiteY122" fmla="*/ 1943441 h 2323145"/>
              <a:gd name="connsiteX123" fmla="*/ 5565857 w 11269336"/>
              <a:gd name="connsiteY123" fmla="*/ 1942445 h 2323145"/>
              <a:gd name="connsiteX124" fmla="*/ 5531534 w 11269336"/>
              <a:gd name="connsiteY124" fmla="*/ 1955208 h 2323145"/>
              <a:gd name="connsiteX125" fmla="*/ 5526552 w 11269336"/>
              <a:gd name="connsiteY125" fmla="*/ 1954799 h 2323145"/>
              <a:gd name="connsiteX126" fmla="*/ 5504723 w 11269336"/>
              <a:gd name="connsiteY126" fmla="*/ 1965811 h 2323145"/>
              <a:gd name="connsiteX127" fmla="*/ 5493156 w 11269336"/>
              <a:gd name="connsiteY127" fmla="*/ 1970063 h 2323145"/>
              <a:gd name="connsiteX128" fmla="*/ 5490486 w 11269336"/>
              <a:gd name="connsiteY128" fmla="*/ 1974227 h 2323145"/>
              <a:gd name="connsiteX129" fmla="*/ 5473107 w 11269336"/>
              <a:gd name="connsiteY129" fmla="*/ 1979001 h 2323145"/>
              <a:gd name="connsiteX130" fmla="*/ 5470885 w 11269336"/>
              <a:gd name="connsiteY130" fmla="*/ 1978432 h 2323145"/>
              <a:gd name="connsiteX131" fmla="*/ 5457393 w 11269336"/>
              <a:gd name="connsiteY131" fmla="*/ 1986525 h 2323145"/>
              <a:gd name="connsiteX132" fmla="*/ 5447102 w 11269336"/>
              <a:gd name="connsiteY132" fmla="*/ 1998329 h 2323145"/>
              <a:gd name="connsiteX133" fmla="*/ 5159151 w 11269336"/>
              <a:gd name="connsiteY133" fmla="*/ 2029640 h 2323145"/>
              <a:gd name="connsiteX134" fmla="*/ 5041688 w 11269336"/>
              <a:gd name="connsiteY134" fmla="*/ 2022334 h 2323145"/>
              <a:gd name="connsiteX135" fmla="*/ 4860988 w 11269336"/>
              <a:gd name="connsiteY135" fmla="*/ 2135698 h 2323145"/>
              <a:gd name="connsiteX136" fmla="*/ 4807902 w 11269336"/>
              <a:gd name="connsiteY136" fmla="*/ 2138894 h 2323145"/>
              <a:gd name="connsiteX137" fmla="*/ 4765388 w 11269336"/>
              <a:gd name="connsiteY137" fmla="*/ 2162525 h 2323145"/>
              <a:gd name="connsiteX138" fmla="*/ 4745033 w 11269336"/>
              <a:gd name="connsiteY138" fmla="*/ 2158859 h 2323145"/>
              <a:gd name="connsiteX139" fmla="*/ 4741475 w 11269336"/>
              <a:gd name="connsiteY139" fmla="*/ 2157998 h 2323145"/>
              <a:gd name="connsiteX140" fmla="*/ 4728247 w 11269336"/>
              <a:gd name="connsiteY140" fmla="*/ 2159526 h 2323145"/>
              <a:gd name="connsiteX141" fmla="*/ 4723263 w 11269336"/>
              <a:gd name="connsiteY141" fmla="*/ 2153742 h 2323145"/>
              <a:gd name="connsiteX142" fmla="*/ 4702453 w 11269336"/>
              <a:gd name="connsiteY142" fmla="*/ 2151586 h 2323145"/>
              <a:gd name="connsiteX143" fmla="*/ 4678455 w 11269336"/>
              <a:gd name="connsiteY143" fmla="*/ 2156131 h 2323145"/>
              <a:gd name="connsiteX144" fmla="*/ 4593061 w 11269336"/>
              <a:gd name="connsiteY144" fmla="*/ 2171597 h 2323145"/>
              <a:gd name="connsiteX145" fmla="*/ 4579902 w 11269336"/>
              <a:gd name="connsiteY145" fmla="*/ 2177927 h 2323145"/>
              <a:gd name="connsiteX146" fmla="*/ 4533444 w 11269336"/>
              <a:gd name="connsiteY146" fmla="*/ 2181200 h 2323145"/>
              <a:gd name="connsiteX147" fmla="*/ 4492832 w 11269336"/>
              <a:gd name="connsiteY147" fmla="*/ 2188033 h 2323145"/>
              <a:gd name="connsiteX148" fmla="*/ 4467257 w 11269336"/>
              <a:gd name="connsiteY148" fmla="*/ 2196121 h 2323145"/>
              <a:gd name="connsiteX149" fmla="*/ 4459937 w 11269336"/>
              <a:gd name="connsiteY149" fmla="*/ 2195182 h 2323145"/>
              <a:gd name="connsiteX150" fmla="*/ 4433312 w 11269336"/>
              <a:gd name="connsiteY150" fmla="*/ 2199004 h 2323145"/>
              <a:gd name="connsiteX151" fmla="*/ 4420601 w 11269336"/>
              <a:gd name="connsiteY151" fmla="*/ 2205158 h 2323145"/>
              <a:gd name="connsiteX152" fmla="*/ 4405765 w 11269336"/>
              <a:gd name="connsiteY152" fmla="*/ 2199902 h 2323145"/>
              <a:gd name="connsiteX153" fmla="*/ 4401354 w 11269336"/>
              <a:gd name="connsiteY153" fmla="*/ 2194745 h 2323145"/>
              <a:gd name="connsiteX154" fmla="*/ 4383151 w 11269336"/>
              <a:gd name="connsiteY154" fmla="*/ 2201140 h 2323145"/>
              <a:gd name="connsiteX155" fmla="*/ 4366646 w 11269336"/>
              <a:gd name="connsiteY155" fmla="*/ 2198564 h 2323145"/>
              <a:gd name="connsiteX156" fmla="*/ 4354009 w 11269336"/>
              <a:gd name="connsiteY156" fmla="*/ 2204984 h 2323145"/>
              <a:gd name="connsiteX157" fmla="*/ 4348284 w 11269336"/>
              <a:gd name="connsiteY157" fmla="*/ 2205270 h 2323145"/>
              <a:gd name="connsiteX158" fmla="*/ 4333906 w 11269336"/>
              <a:gd name="connsiteY158" fmla="*/ 2205251 h 2323145"/>
              <a:gd name="connsiteX159" fmla="*/ 4308819 w 11269336"/>
              <a:gd name="connsiteY159" fmla="*/ 2203822 h 2323145"/>
              <a:gd name="connsiteX160" fmla="*/ 4301210 w 11269336"/>
              <a:gd name="connsiteY160" fmla="*/ 2204456 h 2323145"/>
              <a:gd name="connsiteX161" fmla="*/ 4283095 w 11269336"/>
              <a:gd name="connsiteY161" fmla="*/ 2198177 h 2323145"/>
              <a:gd name="connsiteX162" fmla="*/ 4250119 w 11269336"/>
              <a:gd name="connsiteY162" fmla="*/ 2196342 h 2323145"/>
              <a:gd name="connsiteX163" fmla="*/ 4189203 w 11269336"/>
              <a:gd name="connsiteY163" fmla="*/ 2178994 h 2323145"/>
              <a:gd name="connsiteX164" fmla="*/ 4154035 w 11269336"/>
              <a:gd name="connsiteY164" fmla="*/ 2171950 h 2323145"/>
              <a:gd name="connsiteX165" fmla="*/ 4129569 w 11269336"/>
              <a:gd name="connsiteY165" fmla="*/ 2163850 h 2323145"/>
              <a:gd name="connsiteX166" fmla="*/ 4061250 w 11269336"/>
              <a:gd name="connsiteY166" fmla="*/ 2159236 h 2323145"/>
              <a:gd name="connsiteX167" fmla="*/ 3945480 w 11269336"/>
              <a:gd name="connsiteY167" fmla="*/ 2158279 h 2323145"/>
              <a:gd name="connsiteX168" fmla="*/ 3921468 w 11269336"/>
              <a:gd name="connsiteY168" fmla="*/ 2156588 h 2323145"/>
              <a:gd name="connsiteX169" fmla="*/ 3903348 w 11269336"/>
              <a:gd name="connsiteY169" fmla="*/ 2149220 h 2323145"/>
              <a:gd name="connsiteX170" fmla="*/ 3901342 w 11269336"/>
              <a:gd name="connsiteY170" fmla="*/ 2142355 h 2323145"/>
              <a:gd name="connsiteX171" fmla="*/ 3888539 w 11269336"/>
              <a:gd name="connsiteY171" fmla="*/ 2140476 h 2323145"/>
              <a:gd name="connsiteX172" fmla="*/ 3885662 w 11269336"/>
              <a:gd name="connsiteY172" fmla="*/ 2138740 h 2323145"/>
              <a:gd name="connsiteX173" fmla="*/ 3868627 w 11269336"/>
              <a:gd name="connsiteY173" fmla="*/ 2130023 h 2323145"/>
              <a:gd name="connsiteX174" fmla="*/ 3819177 w 11269336"/>
              <a:gd name="connsiteY174" fmla="*/ 2142111 h 2323145"/>
              <a:gd name="connsiteX175" fmla="*/ 3769100 w 11269336"/>
              <a:gd name="connsiteY175" fmla="*/ 2131731 h 2323145"/>
              <a:gd name="connsiteX176" fmla="*/ 3562752 w 11269336"/>
              <a:gd name="connsiteY176" fmla="*/ 2131785 h 2323145"/>
              <a:gd name="connsiteX177" fmla="*/ 3541402 w 11269336"/>
              <a:gd name="connsiteY177" fmla="*/ 2106821 h 2323145"/>
              <a:gd name="connsiteX178" fmla="*/ 3365341 w 11269336"/>
              <a:gd name="connsiteY178" fmla="*/ 2077638 h 2323145"/>
              <a:gd name="connsiteX179" fmla="*/ 3170922 w 11269336"/>
              <a:gd name="connsiteY179" fmla="*/ 2115957 h 2323145"/>
              <a:gd name="connsiteX180" fmla="*/ 3156256 w 11269336"/>
              <a:gd name="connsiteY180" fmla="*/ 2124773 h 2323145"/>
              <a:gd name="connsiteX181" fmla="*/ 3140298 w 11269336"/>
              <a:gd name="connsiteY181" fmla="*/ 2129182 h 2323145"/>
              <a:gd name="connsiteX182" fmla="*/ 3138514 w 11269336"/>
              <a:gd name="connsiteY182" fmla="*/ 2128069 h 2323145"/>
              <a:gd name="connsiteX183" fmla="*/ 3120467 w 11269336"/>
              <a:gd name="connsiteY183" fmla="*/ 2128281 h 2323145"/>
              <a:gd name="connsiteX184" fmla="*/ 3116175 w 11269336"/>
              <a:gd name="connsiteY184" fmla="*/ 2131633 h 2323145"/>
              <a:gd name="connsiteX185" fmla="*/ 3103685 w 11269336"/>
              <a:gd name="connsiteY185" fmla="*/ 2132814 h 2323145"/>
              <a:gd name="connsiteX186" fmla="*/ 3078794 w 11269336"/>
              <a:gd name="connsiteY186" fmla="*/ 2137935 h 2323145"/>
              <a:gd name="connsiteX187" fmla="*/ 3074407 w 11269336"/>
              <a:gd name="connsiteY187" fmla="*/ 2136274 h 2323145"/>
              <a:gd name="connsiteX188" fmla="*/ 3037285 w 11269336"/>
              <a:gd name="connsiteY188" fmla="*/ 2139919 h 2323145"/>
              <a:gd name="connsiteX189" fmla="*/ 3036901 w 11269336"/>
              <a:gd name="connsiteY189" fmla="*/ 2138726 h 2323145"/>
              <a:gd name="connsiteX190" fmla="*/ 3026996 w 11269336"/>
              <a:gd name="connsiteY190" fmla="*/ 2134322 h 2323145"/>
              <a:gd name="connsiteX191" fmla="*/ 3007772 w 11269336"/>
              <a:gd name="connsiteY191" fmla="*/ 2128742 h 2323145"/>
              <a:gd name="connsiteX192" fmla="*/ 2965030 w 11269336"/>
              <a:gd name="connsiteY192" fmla="*/ 2100494 h 2323145"/>
              <a:gd name="connsiteX193" fmla="*/ 2926342 w 11269336"/>
              <a:gd name="connsiteY193" fmla="*/ 2104155 h 2323145"/>
              <a:gd name="connsiteX194" fmla="*/ 2918608 w 11269336"/>
              <a:gd name="connsiteY194" fmla="*/ 2104215 h 2323145"/>
              <a:gd name="connsiteX195" fmla="*/ 2918475 w 11269336"/>
              <a:gd name="connsiteY195" fmla="*/ 2103937 h 2323145"/>
              <a:gd name="connsiteX196" fmla="*/ 2910360 w 11269336"/>
              <a:gd name="connsiteY196" fmla="*/ 2103444 h 2323145"/>
              <a:gd name="connsiteX197" fmla="*/ 2904507 w 11269336"/>
              <a:gd name="connsiteY197" fmla="*/ 2104326 h 2323145"/>
              <a:gd name="connsiteX198" fmla="*/ 2889503 w 11269336"/>
              <a:gd name="connsiteY198" fmla="*/ 2104443 h 2323145"/>
              <a:gd name="connsiteX199" fmla="*/ 2884480 w 11269336"/>
              <a:gd name="connsiteY199" fmla="*/ 2102626 h 2323145"/>
              <a:gd name="connsiteX200" fmla="*/ 2882689 w 11269336"/>
              <a:gd name="connsiteY200" fmla="*/ 2099228 h 2323145"/>
              <a:gd name="connsiteX201" fmla="*/ 2881291 w 11269336"/>
              <a:gd name="connsiteY201" fmla="*/ 2099618 h 2323145"/>
              <a:gd name="connsiteX202" fmla="*/ 2853979 w 11269336"/>
              <a:gd name="connsiteY202" fmla="*/ 2090388 h 2323145"/>
              <a:gd name="connsiteX203" fmla="*/ 2791790 w 11269336"/>
              <a:gd name="connsiteY203" fmla="*/ 2080332 h 2323145"/>
              <a:gd name="connsiteX204" fmla="*/ 2755844 w 11269336"/>
              <a:gd name="connsiteY204" fmla="*/ 2078874 h 2323145"/>
              <a:gd name="connsiteX205" fmla="*/ 2657742 w 11269336"/>
              <a:gd name="connsiteY205" fmla="*/ 2070179 h 2323145"/>
              <a:gd name="connsiteX206" fmla="*/ 2559549 w 11269336"/>
              <a:gd name="connsiteY206" fmla="*/ 2057873 h 2323145"/>
              <a:gd name="connsiteX207" fmla="*/ 2512054 w 11269336"/>
              <a:gd name="connsiteY207" fmla="*/ 2031671 h 2323145"/>
              <a:gd name="connsiteX208" fmla="*/ 2506437 w 11269336"/>
              <a:gd name="connsiteY208" fmla="*/ 2030918 h 2323145"/>
              <a:gd name="connsiteX209" fmla="*/ 2491752 w 11269336"/>
              <a:gd name="connsiteY209" fmla="*/ 2033906 h 2323145"/>
              <a:gd name="connsiteX210" fmla="*/ 2486338 w 11269336"/>
              <a:gd name="connsiteY210" fmla="*/ 2035862 h 2323145"/>
              <a:gd name="connsiteX211" fmla="*/ 2478186 w 11269336"/>
              <a:gd name="connsiteY211" fmla="*/ 2036953 h 2323145"/>
              <a:gd name="connsiteX212" fmla="*/ 2477950 w 11269336"/>
              <a:gd name="connsiteY212" fmla="*/ 2036715 h 2323145"/>
              <a:gd name="connsiteX213" fmla="*/ 2470381 w 11269336"/>
              <a:gd name="connsiteY213" fmla="*/ 2038256 h 2323145"/>
              <a:gd name="connsiteX214" fmla="*/ 2433781 w 11269336"/>
              <a:gd name="connsiteY214" fmla="*/ 2049140 h 2323145"/>
              <a:gd name="connsiteX215" fmla="*/ 2381172 w 11269336"/>
              <a:gd name="connsiteY215" fmla="*/ 2030645 h 2323145"/>
              <a:gd name="connsiteX216" fmla="*/ 2360198 w 11269336"/>
              <a:gd name="connsiteY216" fmla="*/ 2029059 h 2323145"/>
              <a:gd name="connsiteX217" fmla="*/ 2348815 w 11269336"/>
              <a:gd name="connsiteY217" fmla="*/ 2026798 h 2323145"/>
              <a:gd name="connsiteX218" fmla="*/ 2347988 w 11269336"/>
              <a:gd name="connsiteY218" fmla="*/ 2025745 h 2323145"/>
              <a:gd name="connsiteX219" fmla="*/ 2312920 w 11269336"/>
              <a:gd name="connsiteY219" fmla="*/ 2036311 h 2323145"/>
              <a:gd name="connsiteX220" fmla="*/ 2307986 w 11269336"/>
              <a:gd name="connsiteY220" fmla="*/ 2035583 h 2323145"/>
              <a:gd name="connsiteX221" fmla="*/ 2285481 w 11269336"/>
              <a:gd name="connsiteY221" fmla="*/ 2045197 h 2323145"/>
              <a:gd name="connsiteX222" fmla="*/ 2273666 w 11269336"/>
              <a:gd name="connsiteY222" fmla="*/ 2048710 h 2323145"/>
              <a:gd name="connsiteX223" fmla="*/ 2270719 w 11269336"/>
              <a:gd name="connsiteY223" fmla="*/ 2052702 h 2323145"/>
              <a:gd name="connsiteX224" fmla="*/ 2253080 w 11269336"/>
              <a:gd name="connsiteY224" fmla="*/ 2056363 h 2323145"/>
              <a:gd name="connsiteX225" fmla="*/ 2250906 w 11269336"/>
              <a:gd name="connsiteY225" fmla="*/ 2055654 h 2323145"/>
              <a:gd name="connsiteX226" fmla="*/ 2236905 w 11269336"/>
              <a:gd name="connsiteY226" fmla="*/ 2062882 h 2323145"/>
              <a:gd name="connsiteX227" fmla="*/ 2225830 w 11269336"/>
              <a:gd name="connsiteY227" fmla="*/ 2074027 h 2323145"/>
              <a:gd name="connsiteX228" fmla="*/ 2073776 w 11269336"/>
              <a:gd name="connsiteY228" fmla="*/ 2089244 h 2323145"/>
              <a:gd name="connsiteX229" fmla="*/ 1948256 w 11269336"/>
              <a:gd name="connsiteY229" fmla="*/ 2146616 h 2323145"/>
              <a:gd name="connsiteX230" fmla="*/ 1865582 w 11269336"/>
              <a:gd name="connsiteY230" fmla="*/ 2153738 h 2323145"/>
              <a:gd name="connsiteX231" fmla="*/ 1835210 w 11269336"/>
              <a:gd name="connsiteY231" fmla="*/ 2134244 h 2323145"/>
              <a:gd name="connsiteX232" fmla="*/ 1632661 w 11269336"/>
              <a:gd name="connsiteY232" fmla="*/ 2173882 h 2323145"/>
              <a:gd name="connsiteX233" fmla="*/ 1579590 w 11269336"/>
              <a:gd name="connsiteY233" fmla="*/ 2173680 h 2323145"/>
              <a:gd name="connsiteX234" fmla="*/ 1535601 w 11269336"/>
              <a:gd name="connsiteY234" fmla="*/ 2194590 h 2323145"/>
              <a:gd name="connsiteX235" fmla="*/ 1515594 w 11269336"/>
              <a:gd name="connsiteY235" fmla="*/ 2189622 h 2323145"/>
              <a:gd name="connsiteX236" fmla="*/ 1512113 w 11269336"/>
              <a:gd name="connsiteY236" fmla="*/ 2188534 h 2323145"/>
              <a:gd name="connsiteX237" fmla="*/ 1498838 w 11269336"/>
              <a:gd name="connsiteY237" fmla="*/ 2189213 h 2323145"/>
              <a:gd name="connsiteX238" fmla="*/ 1494279 w 11269336"/>
              <a:gd name="connsiteY238" fmla="*/ 2183112 h 2323145"/>
              <a:gd name="connsiteX239" fmla="*/ 1473714 w 11269336"/>
              <a:gd name="connsiteY239" fmla="*/ 2179625 h 2323145"/>
              <a:gd name="connsiteX240" fmla="*/ 1449503 w 11269336"/>
              <a:gd name="connsiteY240" fmla="*/ 2182633 h 2323145"/>
              <a:gd name="connsiteX241" fmla="*/ 1266687 w 11269336"/>
              <a:gd name="connsiteY241" fmla="*/ 2212688 h 2323145"/>
              <a:gd name="connsiteX242" fmla="*/ 1239614 w 11269336"/>
              <a:gd name="connsiteY242" fmla="*/ 2209727 h 2323145"/>
              <a:gd name="connsiteX243" fmla="*/ 1202436 w 11269336"/>
              <a:gd name="connsiteY243" fmla="*/ 2209817 h 2323145"/>
              <a:gd name="connsiteX244" fmla="*/ 1136097 w 11269336"/>
              <a:gd name="connsiteY244" fmla="*/ 2205112 h 2323145"/>
              <a:gd name="connsiteX245" fmla="*/ 988232 w 11269336"/>
              <a:gd name="connsiteY245" fmla="*/ 2235635 h 2323145"/>
              <a:gd name="connsiteX246" fmla="*/ 981959 w 11269336"/>
              <a:gd name="connsiteY246" fmla="*/ 2231607 h 2323145"/>
              <a:gd name="connsiteX247" fmla="*/ 938600 w 11269336"/>
              <a:gd name="connsiteY247" fmla="*/ 2238113 h 2323145"/>
              <a:gd name="connsiteX248" fmla="*/ 791788 w 11269336"/>
              <a:gd name="connsiteY248" fmla="*/ 2293224 h 2323145"/>
              <a:gd name="connsiteX249" fmla="*/ 706914 w 11269336"/>
              <a:gd name="connsiteY249" fmla="*/ 2305046 h 2323145"/>
              <a:gd name="connsiteX250" fmla="*/ 675971 w 11269336"/>
              <a:gd name="connsiteY250" fmla="*/ 2304030 h 2323145"/>
              <a:gd name="connsiteX251" fmla="*/ 624180 w 11269336"/>
              <a:gd name="connsiteY251" fmla="*/ 2302650 h 2323145"/>
              <a:gd name="connsiteX252" fmla="*/ 583453 w 11269336"/>
              <a:gd name="connsiteY252" fmla="*/ 2288788 h 2323145"/>
              <a:gd name="connsiteX253" fmla="*/ 540946 w 11269336"/>
              <a:gd name="connsiteY253" fmla="*/ 2292721 h 2323145"/>
              <a:gd name="connsiteX254" fmla="*/ 533680 w 11269336"/>
              <a:gd name="connsiteY254" fmla="*/ 2310233 h 2323145"/>
              <a:gd name="connsiteX255" fmla="*/ 487366 w 11269336"/>
              <a:gd name="connsiteY255" fmla="*/ 2309053 h 2323145"/>
              <a:gd name="connsiteX256" fmla="*/ 416820 w 11269336"/>
              <a:gd name="connsiteY256" fmla="*/ 2305443 h 2323145"/>
              <a:gd name="connsiteX257" fmla="*/ 376805 w 11269336"/>
              <a:gd name="connsiteY257" fmla="*/ 2307647 h 2323145"/>
              <a:gd name="connsiteX258" fmla="*/ 266777 w 11269336"/>
              <a:gd name="connsiteY258" fmla="*/ 2309012 h 2323145"/>
              <a:gd name="connsiteX259" fmla="*/ 156013 w 11269336"/>
              <a:gd name="connsiteY259" fmla="*/ 2306832 h 2323145"/>
              <a:gd name="connsiteX260" fmla="*/ 87258 w 11269336"/>
              <a:gd name="connsiteY260" fmla="*/ 2285511 h 2323145"/>
              <a:gd name="connsiteX261" fmla="*/ 23798 w 11269336"/>
              <a:gd name="connsiteY261" fmla="*/ 2281822 h 2323145"/>
              <a:gd name="connsiteX262" fmla="*/ 0 w 11269336"/>
              <a:gd name="connsiteY262" fmla="*/ 2285369 h 2323145"/>
              <a:gd name="connsiteX263" fmla="*/ 0 w 11269336"/>
              <a:gd name="connsiteY26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41688 w 11269336"/>
              <a:gd name="connsiteY133" fmla="*/ 2022334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41688 w 11269336"/>
              <a:gd name="connsiteY133" fmla="*/ 2022334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33444 w 11269336"/>
              <a:gd name="connsiteY144" fmla="*/ 2181200 h 2323145"/>
              <a:gd name="connsiteX145" fmla="*/ 4492832 w 11269336"/>
              <a:gd name="connsiteY145" fmla="*/ 2188033 h 2323145"/>
              <a:gd name="connsiteX146" fmla="*/ 4467257 w 11269336"/>
              <a:gd name="connsiteY146" fmla="*/ 2196121 h 2323145"/>
              <a:gd name="connsiteX147" fmla="*/ 4459937 w 11269336"/>
              <a:gd name="connsiteY147" fmla="*/ 2195182 h 2323145"/>
              <a:gd name="connsiteX148" fmla="*/ 4433312 w 11269336"/>
              <a:gd name="connsiteY148" fmla="*/ 2199004 h 2323145"/>
              <a:gd name="connsiteX149" fmla="*/ 4420601 w 11269336"/>
              <a:gd name="connsiteY149" fmla="*/ 2205158 h 2323145"/>
              <a:gd name="connsiteX150" fmla="*/ 4405765 w 11269336"/>
              <a:gd name="connsiteY150" fmla="*/ 2199902 h 2323145"/>
              <a:gd name="connsiteX151" fmla="*/ 4401354 w 11269336"/>
              <a:gd name="connsiteY151" fmla="*/ 2194745 h 2323145"/>
              <a:gd name="connsiteX152" fmla="*/ 4383151 w 11269336"/>
              <a:gd name="connsiteY152" fmla="*/ 2201140 h 2323145"/>
              <a:gd name="connsiteX153" fmla="*/ 4366646 w 11269336"/>
              <a:gd name="connsiteY153" fmla="*/ 2198564 h 2323145"/>
              <a:gd name="connsiteX154" fmla="*/ 4354009 w 11269336"/>
              <a:gd name="connsiteY154" fmla="*/ 2204984 h 2323145"/>
              <a:gd name="connsiteX155" fmla="*/ 4348284 w 11269336"/>
              <a:gd name="connsiteY155" fmla="*/ 2205270 h 2323145"/>
              <a:gd name="connsiteX156" fmla="*/ 4333906 w 11269336"/>
              <a:gd name="connsiteY156" fmla="*/ 2205251 h 2323145"/>
              <a:gd name="connsiteX157" fmla="*/ 4308819 w 11269336"/>
              <a:gd name="connsiteY157" fmla="*/ 2203822 h 2323145"/>
              <a:gd name="connsiteX158" fmla="*/ 4301210 w 11269336"/>
              <a:gd name="connsiteY158" fmla="*/ 2204456 h 2323145"/>
              <a:gd name="connsiteX159" fmla="*/ 4283095 w 11269336"/>
              <a:gd name="connsiteY159" fmla="*/ 2198177 h 2323145"/>
              <a:gd name="connsiteX160" fmla="*/ 4250119 w 11269336"/>
              <a:gd name="connsiteY160" fmla="*/ 2196342 h 2323145"/>
              <a:gd name="connsiteX161" fmla="*/ 4189203 w 11269336"/>
              <a:gd name="connsiteY161" fmla="*/ 2178994 h 2323145"/>
              <a:gd name="connsiteX162" fmla="*/ 4154035 w 11269336"/>
              <a:gd name="connsiteY162" fmla="*/ 2171950 h 2323145"/>
              <a:gd name="connsiteX163" fmla="*/ 4129569 w 11269336"/>
              <a:gd name="connsiteY163" fmla="*/ 2163850 h 2323145"/>
              <a:gd name="connsiteX164" fmla="*/ 4061250 w 11269336"/>
              <a:gd name="connsiteY164" fmla="*/ 2159236 h 2323145"/>
              <a:gd name="connsiteX165" fmla="*/ 3945480 w 11269336"/>
              <a:gd name="connsiteY165" fmla="*/ 2158279 h 2323145"/>
              <a:gd name="connsiteX166" fmla="*/ 3921468 w 11269336"/>
              <a:gd name="connsiteY166" fmla="*/ 2156588 h 2323145"/>
              <a:gd name="connsiteX167" fmla="*/ 3903348 w 11269336"/>
              <a:gd name="connsiteY167" fmla="*/ 2149220 h 2323145"/>
              <a:gd name="connsiteX168" fmla="*/ 3901342 w 11269336"/>
              <a:gd name="connsiteY168" fmla="*/ 2142355 h 2323145"/>
              <a:gd name="connsiteX169" fmla="*/ 3888539 w 11269336"/>
              <a:gd name="connsiteY169" fmla="*/ 2140476 h 2323145"/>
              <a:gd name="connsiteX170" fmla="*/ 3885662 w 11269336"/>
              <a:gd name="connsiteY170" fmla="*/ 2138740 h 2323145"/>
              <a:gd name="connsiteX171" fmla="*/ 3868627 w 11269336"/>
              <a:gd name="connsiteY171" fmla="*/ 2130023 h 2323145"/>
              <a:gd name="connsiteX172" fmla="*/ 3819177 w 11269336"/>
              <a:gd name="connsiteY172" fmla="*/ 2142111 h 2323145"/>
              <a:gd name="connsiteX173" fmla="*/ 3769100 w 11269336"/>
              <a:gd name="connsiteY173" fmla="*/ 2131731 h 2323145"/>
              <a:gd name="connsiteX174" fmla="*/ 3562752 w 11269336"/>
              <a:gd name="connsiteY174" fmla="*/ 2131785 h 2323145"/>
              <a:gd name="connsiteX175" fmla="*/ 3541402 w 11269336"/>
              <a:gd name="connsiteY175" fmla="*/ 2106821 h 2323145"/>
              <a:gd name="connsiteX176" fmla="*/ 3365341 w 11269336"/>
              <a:gd name="connsiteY176" fmla="*/ 2077638 h 2323145"/>
              <a:gd name="connsiteX177" fmla="*/ 3170922 w 11269336"/>
              <a:gd name="connsiteY177" fmla="*/ 2115957 h 2323145"/>
              <a:gd name="connsiteX178" fmla="*/ 3156256 w 11269336"/>
              <a:gd name="connsiteY178" fmla="*/ 2124773 h 2323145"/>
              <a:gd name="connsiteX179" fmla="*/ 3140298 w 11269336"/>
              <a:gd name="connsiteY179" fmla="*/ 2129182 h 2323145"/>
              <a:gd name="connsiteX180" fmla="*/ 3138514 w 11269336"/>
              <a:gd name="connsiteY180" fmla="*/ 2128069 h 2323145"/>
              <a:gd name="connsiteX181" fmla="*/ 3120467 w 11269336"/>
              <a:gd name="connsiteY181" fmla="*/ 2128281 h 2323145"/>
              <a:gd name="connsiteX182" fmla="*/ 3116175 w 11269336"/>
              <a:gd name="connsiteY182" fmla="*/ 2131633 h 2323145"/>
              <a:gd name="connsiteX183" fmla="*/ 3103685 w 11269336"/>
              <a:gd name="connsiteY183" fmla="*/ 2132814 h 2323145"/>
              <a:gd name="connsiteX184" fmla="*/ 3078794 w 11269336"/>
              <a:gd name="connsiteY184" fmla="*/ 2137935 h 2323145"/>
              <a:gd name="connsiteX185" fmla="*/ 3074407 w 11269336"/>
              <a:gd name="connsiteY185" fmla="*/ 2136274 h 2323145"/>
              <a:gd name="connsiteX186" fmla="*/ 3037285 w 11269336"/>
              <a:gd name="connsiteY186" fmla="*/ 2139919 h 2323145"/>
              <a:gd name="connsiteX187" fmla="*/ 3036901 w 11269336"/>
              <a:gd name="connsiteY187" fmla="*/ 2138726 h 2323145"/>
              <a:gd name="connsiteX188" fmla="*/ 3026996 w 11269336"/>
              <a:gd name="connsiteY188" fmla="*/ 2134322 h 2323145"/>
              <a:gd name="connsiteX189" fmla="*/ 3007772 w 11269336"/>
              <a:gd name="connsiteY189" fmla="*/ 2128742 h 2323145"/>
              <a:gd name="connsiteX190" fmla="*/ 2965030 w 11269336"/>
              <a:gd name="connsiteY190" fmla="*/ 2100494 h 2323145"/>
              <a:gd name="connsiteX191" fmla="*/ 2926342 w 11269336"/>
              <a:gd name="connsiteY191" fmla="*/ 2104155 h 2323145"/>
              <a:gd name="connsiteX192" fmla="*/ 2918608 w 11269336"/>
              <a:gd name="connsiteY192" fmla="*/ 2104215 h 2323145"/>
              <a:gd name="connsiteX193" fmla="*/ 2918475 w 11269336"/>
              <a:gd name="connsiteY193" fmla="*/ 2103937 h 2323145"/>
              <a:gd name="connsiteX194" fmla="*/ 2910360 w 11269336"/>
              <a:gd name="connsiteY194" fmla="*/ 2103444 h 2323145"/>
              <a:gd name="connsiteX195" fmla="*/ 2904507 w 11269336"/>
              <a:gd name="connsiteY195" fmla="*/ 2104326 h 2323145"/>
              <a:gd name="connsiteX196" fmla="*/ 2889503 w 11269336"/>
              <a:gd name="connsiteY196" fmla="*/ 2104443 h 2323145"/>
              <a:gd name="connsiteX197" fmla="*/ 2884480 w 11269336"/>
              <a:gd name="connsiteY197" fmla="*/ 2102626 h 2323145"/>
              <a:gd name="connsiteX198" fmla="*/ 2882689 w 11269336"/>
              <a:gd name="connsiteY198" fmla="*/ 2099228 h 2323145"/>
              <a:gd name="connsiteX199" fmla="*/ 2881291 w 11269336"/>
              <a:gd name="connsiteY199" fmla="*/ 2099618 h 2323145"/>
              <a:gd name="connsiteX200" fmla="*/ 2853979 w 11269336"/>
              <a:gd name="connsiteY200" fmla="*/ 2090388 h 2323145"/>
              <a:gd name="connsiteX201" fmla="*/ 2791790 w 11269336"/>
              <a:gd name="connsiteY201" fmla="*/ 2080332 h 2323145"/>
              <a:gd name="connsiteX202" fmla="*/ 2755844 w 11269336"/>
              <a:gd name="connsiteY202" fmla="*/ 2078874 h 2323145"/>
              <a:gd name="connsiteX203" fmla="*/ 2657742 w 11269336"/>
              <a:gd name="connsiteY203" fmla="*/ 2070179 h 2323145"/>
              <a:gd name="connsiteX204" fmla="*/ 2559549 w 11269336"/>
              <a:gd name="connsiteY204" fmla="*/ 2057873 h 2323145"/>
              <a:gd name="connsiteX205" fmla="*/ 2512054 w 11269336"/>
              <a:gd name="connsiteY205" fmla="*/ 2031671 h 2323145"/>
              <a:gd name="connsiteX206" fmla="*/ 2506437 w 11269336"/>
              <a:gd name="connsiteY206" fmla="*/ 2030918 h 2323145"/>
              <a:gd name="connsiteX207" fmla="*/ 2491752 w 11269336"/>
              <a:gd name="connsiteY207" fmla="*/ 2033906 h 2323145"/>
              <a:gd name="connsiteX208" fmla="*/ 2486338 w 11269336"/>
              <a:gd name="connsiteY208" fmla="*/ 2035862 h 2323145"/>
              <a:gd name="connsiteX209" fmla="*/ 2478186 w 11269336"/>
              <a:gd name="connsiteY209" fmla="*/ 2036953 h 2323145"/>
              <a:gd name="connsiteX210" fmla="*/ 2477950 w 11269336"/>
              <a:gd name="connsiteY210" fmla="*/ 2036715 h 2323145"/>
              <a:gd name="connsiteX211" fmla="*/ 2470381 w 11269336"/>
              <a:gd name="connsiteY211" fmla="*/ 2038256 h 2323145"/>
              <a:gd name="connsiteX212" fmla="*/ 2433781 w 11269336"/>
              <a:gd name="connsiteY212" fmla="*/ 2049140 h 2323145"/>
              <a:gd name="connsiteX213" fmla="*/ 2381172 w 11269336"/>
              <a:gd name="connsiteY213" fmla="*/ 2030645 h 2323145"/>
              <a:gd name="connsiteX214" fmla="*/ 2360198 w 11269336"/>
              <a:gd name="connsiteY214" fmla="*/ 2029059 h 2323145"/>
              <a:gd name="connsiteX215" fmla="*/ 2348815 w 11269336"/>
              <a:gd name="connsiteY215" fmla="*/ 2026798 h 2323145"/>
              <a:gd name="connsiteX216" fmla="*/ 2347988 w 11269336"/>
              <a:gd name="connsiteY216" fmla="*/ 2025745 h 2323145"/>
              <a:gd name="connsiteX217" fmla="*/ 2312920 w 11269336"/>
              <a:gd name="connsiteY217" fmla="*/ 2036311 h 2323145"/>
              <a:gd name="connsiteX218" fmla="*/ 2307986 w 11269336"/>
              <a:gd name="connsiteY218" fmla="*/ 2035583 h 2323145"/>
              <a:gd name="connsiteX219" fmla="*/ 2285481 w 11269336"/>
              <a:gd name="connsiteY219" fmla="*/ 2045197 h 2323145"/>
              <a:gd name="connsiteX220" fmla="*/ 2273666 w 11269336"/>
              <a:gd name="connsiteY220" fmla="*/ 2048710 h 2323145"/>
              <a:gd name="connsiteX221" fmla="*/ 2270719 w 11269336"/>
              <a:gd name="connsiteY221" fmla="*/ 2052702 h 2323145"/>
              <a:gd name="connsiteX222" fmla="*/ 2253080 w 11269336"/>
              <a:gd name="connsiteY222" fmla="*/ 2056363 h 2323145"/>
              <a:gd name="connsiteX223" fmla="*/ 2250906 w 11269336"/>
              <a:gd name="connsiteY223" fmla="*/ 2055654 h 2323145"/>
              <a:gd name="connsiteX224" fmla="*/ 2236905 w 11269336"/>
              <a:gd name="connsiteY224" fmla="*/ 2062882 h 2323145"/>
              <a:gd name="connsiteX225" fmla="*/ 2225830 w 11269336"/>
              <a:gd name="connsiteY225" fmla="*/ 2074027 h 2323145"/>
              <a:gd name="connsiteX226" fmla="*/ 2073776 w 11269336"/>
              <a:gd name="connsiteY226" fmla="*/ 2089244 h 2323145"/>
              <a:gd name="connsiteX227" fmla="*/ 1948256 w 11269336"/>
              <a:gd name="connsiteY227" fmla="*/ 2146616 h 2323145"/>
              <a:gd name="connsiteX228" fmla="*/ 1865582 w 11269336"/>
              <a:gd name="connsiteY228" fmla="*/ 2153738 h 2323145"/>
              <a:gd name="connsiteX229" fmla="*/ 1835210 w 11269336"/>
              <a:gd name="connsiteY229" fmla="*/ 2134244 h 2323145"/>
              <a:gd name="connsiteX230" fmla="*/ 1632661 w 11269336"/>
              <a:gd name="connsiteY230" fmla="*/ 2173882 h 2323145"/>
              <a:gd name="connsiteX231" fmla="*/ 1579590 w 11269336"/>
              <a:gd name="connsiteY231" fmla="*/ 2173680 h 2323145"/>
              <a:gd name="connsiteX232" fmla="*/ 1535601 w 11269336"/>
              <a:gd name="connsiteY232" fmla="*/ 2194590 h 2323145"/>
              <a:gd name="connsiteX233" fmla="*/ 1515594 w 11269336"/>
              <a:gd name="connsiteY233" fmla="*/ 2189622 h 2323145"/>
              <a:gd name="connsiteX234" fmla="*/ 1512113 w 11269336"/>
              <a:gd name="connsiteY234" fmla="*/ 2188534 h 2323145"/>
              <a:gd name="connsiteX235" fmla="*/ 1498838 w 11269336"/>
              <a:gd name="connsiteY235" fmla="*/ 2189213 h 2323145"/>
              <a:gd name="connsiteX236" fmla="*/ 1494279 w 11269336"/>
              <a:gd name="connsiteY236" fmla="*/ 2183112 h 2323145"/>
              <a:gd name="connsiteX237" fmla="*/ 1473714 w 11269336"/>
              <a:gd name="connsiteY237" fmla="*/ 2179625 h 2323145"/>
              <a:gd name="connsiteX238" fmla="*/ 1449503 w 11269336"/>
              <a:gd name="connsiteY238" fmla="*/ 2182633 h 2323145"/>
              <a:gd name="connsiteX239" fmla="*/ 1266687 w 11269336"/>
              <a:gd name="connsiteY239" fmla="*/ 2212688 h 2323145"/>
              <a:gd name="connsiteX240" fmla="*/ 1239614 w 11269336"/>
              <a:gd name="connsiteY240" fmla="*/ 2209727 h 2323145"/>
              <a:gd name="connsiteX241" fmla="*/ 1202436 w 11269336"/>
              <a:gd name="connsiteY241" fmla="*/ 2209817 h 2323145"/>
              <a:gd name="connsiteX242" fmla="*/ 1136097 w 11269336"/>
              <a:gd name="connsiteY242" fmla="*/ 2205112 h 2323145"/>
              <a:gd name="connsiteX243" fmla="*/ 988232 w 11269336"/>
              <a:gd name="connsiteY243" fmla="*/ 2235635 h 2323145"/>
              <a:gd name="connsiteX244" fmla="*/ 981959 w 11269336"/>
              <a:gd name="connsiteY244" fmla="*/ 2231607 h 2323145"/>
              <a:gd name="connsiteX245" fmla="*/ 938600 w 11269336"/>
              <a:gd name="connsiteY245" fmla="*/ 2238113 h 2323145"/>
              <a:gd name="connsiteX246" fmla="*/ 791788 w 11269336"/>
              <a:gd name="connsiteY246" fmla="*/ 2293224 h 2323145"/>
              <a:gd name="connsiteX247" fmla="*/ 706914 w 11269336"/>
              <a:gd name="connsiteY247" fmla="*/ 2305046 h 2323145"/>
              <a:gd name="connsiteX248" fmla="*/ 675971 w 11269336"/>
              <a:gd name="connsiteY248" fmla="*/ 2304030 h 2323145"/>
              <a:gd name="connsiteX249" fmla="*/ 624180 w 11269336"/>
              <a:gd name="connsiteY249" fmla="*/ 2302650 h 2323145"/>
              <a:gd name="connsiteX250" fmla="*/ 583453 w 11269336"/>
              <a:gd name="connsiteY250" fmla="*/ 2288788 h 2323145"/>
              <a:gd name="connsiteX251" fmla="*/ 540946 w 11269336"/>
              <a:gd name="connsiteY251" fmla="*/ 2292721 h 2323145"/>
              <a:gd name="connsiteX252" fmla="*/ 533680 w 11269336"/>
              <a:gd name="connsiteY252" fmla="*/ 2310233 h 2323145"/>
              <a:gd name="connsiteX253" fmla="*/ 487366 w 11269336"/>
              <a:gd name="connsiteY253" fmla="*/ 2309053 h 2323145"/>
              <a:gd name="connsiteX254" fmla="*/ 416820 w 11269336"/>
              <a:gd name="connsiteY254" fmla="*/ 2305443 h 2323145"/>
              <a:gd name="connsiteX255" fmla="*/ 376805 w 11269336"/>
              <a:gd name="connsiteY255" fmla="*/ 2307647 h 2323145"/>
              <a:gd name="connsiteX256" fmla="*/ 266777 w 11269336"/>
              <a:gd name="connsiteY256" fmla="*/ 2309012 h 2323145"/>
              <a:gd name="connsiteX257" fmla="*/ 156013 w 11269336"/>
              <a:gd name="connsiteY257" fmla="*/ 2306832 h 2323145"/>
              <a:gd name="connsiteX258" fmla="*/ 87258 w 11269336"/>
              <a:gd name="connsiteY258" fmla="*/ 2285511 h 2323145"/>
              <a:gd name="connsiteX259" fmla="*/ 23798 w 11269336"/>
              <a:gd name="connsiteY259" fmla="*/ 2281822 h 2323145"/>
              <a:gd name="connsiteX260" fmla="*/ 0 w 11269336"/>
              <a:gd name="connsiteY260" fmla="*/ 2285369 h 2323145"/>
              <a:gd name="connsiteX261" fmla="*/ 0 w 11269336"/>
              <a:gd name="connsiteY26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593061 w 11269336"/>
              <a:gd name="connsiteY142" fmla="*/ 2171597 h 2323145"/>
              <a:gd name="connsiteX143" fmla="*/ 4533444 w 11269336"/>
              <a:gd name="connsiteY143" fmla="*/ 2181200 h 2323145"/>
              <a:gd name="connsiteX144" fmla="*/ 4492832 w 11269336"/>
              <a:gd name="connsiteY144" fmla="*/ 2188033 h 2323145"/>
              <a:gd name="connsiteX145" fmla="*/ 4467257 w 11269336"/>
              <a:gd name="connsiteY145" fmla="*/ 2196121 h 2323145"/>
              <a:gd name="connsiteX146" fmla="*/ 4459937 w 11269336"/>
              <a:gd name="connsiteY146" fmla="*/ 2195182 h 2323145"/>
              <a:gd name="connsiteX147" fmla="*/ 4433312 w 11269336"/>
              <a:gd name="connsiteY147" fmla="*/ 2199004 h 2323145"/>
              <a:gd name="connsiteX148" fmla="*/ 4420601 w 11269336"/>
              <a:gd name="connsiteY148" fmla="*/ 2205158 h 2323145"/>
              <a:gd name="connsiteX149" fmla="*/ 4405765 w 11269336"/>
              <a:gd name="connsiteY149" fmla="*/ 2199902 h 2323145"/>
              <a:gd name="connsiteX150" fmla="*/ 4401354 w 11269336"/>
              <a:gd name="connsiteY150" fmla="*/ 2194745 h 2323145"/>
              <a:gd name="connsiteX151" fmla="*/ 4383151 w 11269336"/>
              <a:gd name="connsiteY151" fmla="*/ 2201140 h 2323145"/>
              <a:gd name="connsiteX152" fmla="*/ 4366646 w 11269336"/>
              <a:gd name="connsiteY152" fmla="*/ 2198564 h 2323145"/>
              <a:gd name="connsiteX153" fmla="*/ 4354009 w 11269336"/>
              <a:gd name="connsiteY153" fmla="*/ 2204984 h 2323145"/>
              <a:gd name="connsiteX154" fmla="*/ 4348284 w 11269336"/>
              <a:gd name="connsiteY154" fmla="*/ 2205270 h 2323145"/>
              <a:gd name="connsiteX155" fmla="*/ 4333906 w 11269336"/>
              <a:gd name="connsiteY155" fmla="*/ 2205251 h 2323145"/>
              <a:gd name="connsiteX156" fmla="*/ 4308819 w 11269336"/>
              <a:gd name="connsiteY156" fmla="*/ 2203822 h 2323145"/>
              <a:gd name="connsiteX157" fmla="*/ 4301210 w 11269336"/>
              <a:gd name="connsiteY157" fmla="*/ 2204456 h 2323145"/>
              <a:gd name="connsiteX158" fmla="*/ 4283095 w 11269336"/>
              <a:gd name="connsiteY158" fmla="*/ 2198177 h 2323145"/>
              <a:gd name="connsiteX159" fmla="*/ 4250119 w 11269336"/>
              <a:gd name="connsiteY159" fmla="*/ 2196342 h 2323145"/>
              <a:gd name="connsiteX160" fmla="*/ 4189203 w 11269336"/>
              <a:gd name="connsiteY160" fmla="*/ 2178994 h 2323145"/>
              <a:gd name="connsiteX161" fmla="*/ 4154035 w 11269336"/>
              <a:gd name="connsiteY161" fmla="*/ 2171950 h 2323145"/>
              <a:gd name="connsiteX162" fmla="*/ 4129569 w 11269336"/>
              <a:gd name="connsiteY162" fmla="*/ 2163850 h 2323145"/>
              <a:gd name="connsiteX163" fmla="*/ 4061250 w 11269336"/>
              <a:gd name="connsiteY163" fmla="*/ 2159236 h 2323145"/>
              <a:gd name="connsiteX164" fmla="*/ 3945480 w 11269336"/>
              <a:gd name="connsiteY164" fmla="*/ 2158279 h 2323145"/>
              <a:gd name="connsiteX165" fmla="*/ 3921468 w 11269336"/>
              <a:gd name="connsiteY165" fmla="*/ 2156588 h 2323145"/>
              <a:gd name="connsiteX166" fmla="*/ 3903348 w 11269336"/>
              <a:gd name="connsiteY166" fmla="*/ 2149220 h 2323145"/>
              <a:gd name="connsiteX167" fmla="*/ 3901342 w 11269336"/>
              <a:gd name="connsiteY167" fmla="*/ 2142355 h 2323145"/>
              <a:gd name="connsiteX168" fmla="*/ 3888539 w 11269336"/>
              <a:gd name="connsiteY168" fmla="*/ 2140476 h 2323145"/>
              <a:gd name="connsiteX169" fmla="*/ 3885662 w 11269336"/>
              <a:gd name="connsiteY169" fmla="*/ 2138740 h 2323145"/>
              <a:gd name="connsiteX170" fmla="*/ 3868627 w 11269336"/>
              <a:gd name="connsiteY170" fmla="*/ 2130023 h 2323145"/>
              <a:gd name="connsiteX171" fmla="*/ 3819177 w 11269336"/>
              <a:gd name="connsiteY171" fmla="*/ 2142111 h 2323145"/>
              <a:gd name="connsiteX172" fmla="*/ 3769100 w 11269336"/>
              <a:gd name="connsiteY172" fmla="*/ 2131731 h 2323145"/>
              <a:gd name="connsiteX173" fmla="*/ 3562752 w 11269336"/>
              <a:gd name="connsiteY173" fmla="*/ 2131785 h 2323145"/>
              <a:gd name="connsiteX174" fmla="*/ 3541402 w 11269336"/>
              <a:gd name="connsiteY174" fmla="*/ 2106821 h 2323145"/>
              <a:gd name="connsiteX175" fmla="*/ 3365341 w 11269336"/>
              <a:gd name="connsiteY175" fmla="*/ 2077638 h 2323145"/>
              <a:gd name="connsiteX176" fmla="*/ 3170922 w 11269336"/>
              <a:gd name="connsiteY176" fmla="*/ 2115957 h 2323145"/>
              <a:gd name="connsiteX177" fmla="*/ 3156256 w 11269336"/>
              <a:gd name="connsiteY177" fmla="*/ 2124773 h 2323145"/>
              <a:gd name="connsiteX178" fmla="*/ 3140298 w 11269336"/>
              <a:gd name="connsiteY178" fmla="*/ 2129182 h 2323145"/>
              <a:gd name="connsiteX179" fmla="*/ 3138514 w 11269336"/>
              <a:gd name="connsiteY179" fmla="*/ 2128069 h 2323145"/>
              <a:gd name="connsiteX180" fmla="*/ 3120467 w 11269336"/>
              <a:gd name="connsiteY180" fmla="*/ 2128281 h 2323145"/>
              <a:gd name="connsiteX181" fmla="*/ 3116175 w 11269336"/>
              <a:gd name="connsiteY181" fmla="*/ 2131633 h 2323145"/>
              <a:gd name="connsiteX182" fmla="*/ 3103685 w 11269336"/>
              <a:gd name="connsiteY182" fmla="*/ 2132814 h 2323145"/>
              <a:gd name="connsiteX183" fmla="*/ 3078794 w 11269336"/>
              <a:gd name="connsiteY183" fmla="*/ 2137935 h 2323145"/>
              <a:gd name="connsiteX184" fmla="*/ 3074407 w 11269336"/>
              <a:gd name="connsiteY184" fmla="*/ 2136274 h 2323145"/>
              <a:gd name="connsiteX185" fmla="*/ 3037285 w 11269336"/>
              <a:gd name="connsiteY185" fmla="*/ 2139919 h 2323145"/>
              <a:gd name="connsiteX186" fmla="*/ 3036901 w 11269336"/>
              <a:gd name="connsiteY186" fmla="*/ 2138726 h 2323145"/>
              <a:gd name="connsiteX187" fmla="*/ 3026996 w 11269336"/>
              <a:gd name="connsiteY187" fmla="*/ 2134322 h 2323145"/>
              <a:gd name="connsiteX188" fmla="*/ 3007772 w 11269336"/>
              <a:gd name="connsiteY188" fmla="*/ 2128742 h 2323145"/>
              <a:gd name="connsiteX189" fmla="*/ 2965030 w 11269336"/>
              <a:gd name="connsiteY189" fmla="*/ 2100494 h 2323145"/>
              <a:gd name="connsiteX190" fmla="*/ 2926342 w 11269336"/>
              <a:gd name="connsiteY190" fmla="*/ 2104155 h 2323145"/>
              <a:gd name="connsiteX191" fmla="*/ 2918608 w 11269336"/>
              <a:gd name="connsiteY191" fmla="*/ 2104215 h 2323145"/>
              <a:gd name="connsiteX192" fmla="*/ 2918475 w 11269336"/>
              <a:gd name="connsiteY192" fmla="*/ 2103937 h 2323145"/>
              <a:gd name="connsiteX193" fmla="*/ 2910360 w 11269336"/>
              <a:gd name="connsiteY193" fmla="*/ 2103444 h 2323145"/>
              <a:gd name="connsiteX194" fmla="*/ 2904507 w 11269336"/>
              <a:gd name="connsiteY194" fmla="*/ 2104326 h 2323145"/>
              <a:gd name="connsiteX195" fmla="*/ 2889503 w 11269336"/>
              <a:gd name="connsiteY195" fmla="*/ 2104443 h 2323145"/>
              <a:gd name="connsiteX196" fmla="*/ 2884480 w 11269336"/>
              <a:gd name="connsiteY196" fmla="*/ 2102626 h 2323145"/>
              <a:gd name="connsiteX197" fmla="*/ 2882689 w 11269336"/>
              <a:gd name="connsiteY197" fmla="*/ 2099228 h 2323145"/>
              <a:gd name="connsiteX198" fmla="*/ 2881291 w 11269336"/>
              <a:gd name="connsiteY198" fmla="*/ 2099618 h 2323145"/>
              <a:gd name="connsiteX199" fmla="*/ 2853979 w 11269336"/>
              <a:gd name="connsiteY199" fmla="*/ 2090388 h 2323145"/>
              <a:gd name="connsiteX200" fmla="*/ 2791790 w 11269336"/>
              <a:gd name="connsiteY200" fmla="*/ 2080332 h 2323145"/>
              <a:gd name="connsiteX201" fmla="*/ 2755844 w 11269336"/>
              <a:gd name="connsiteY201" fmla="*/ 2078874 h 2323145"/>
              <a:gd name="connsiteX202" fmla="*/ 2657742 w 11269336"/>
              <a:gd name="connsiteY202" fmla="*/ 2070179 h 2323145"/>
              <a:gd name="connsiteX203" fmla="*/ 2559549 w 11269336"/>
              <a:gd name="connsiteY203" fmla="*/ 2057873 h 2323145"/>
              <a:gd name="connsiteX204" fmla="*/ 2512054 w 11269336"/>
              <a:gd name="connsiteY204" fmla="*/ 2031671 h 2323145"/>
              <a:gd name="connsiteX205" fmla="*/ 2506437 w 11269336"/>
              <a:gd name="connsiteY205" fmla="*/ 2030918 h 2323145"/>
              <a:gd name="connsiteX206" fmla="*/ 2491752 w 11269336"/>
              <a:gd name="connsiteY206" fmla="*/ 2033906 h 2323145"/>
              <a:gd name="connsiteX207" fmla="*/ 2486338 w 11269336"/>
              <a:gd name="connsiteY207" fmla="*/ 2035862 h 2323145"/>
              <a:gd name="connsiteX208" fmla="*/ 2478186 w 11269336"/>
              <a:gd name="connsiteY208" fmla="*/ 2036953 h 2323145"/>
              <a:gd name="connsiteX209" fmla="*/ 2477950 w 11269336"/>
              <a:gd name="connsiteY209" fmla="*/ 2036715 h 2323145"/>
              <a:gd name="connsiteX210" fmla="*/ 2470381 w 11269336"/>
              <a:gd name="connsiteY210" fmla="*/ 2038256 h 2323145"/>
              <a:gd name="connsiteX211" fmla="*/ 2433781 w 11269336"/>
              <a:gd name="connsiteY211" fmla="*/ 2049140 h 2323145"/>
              <a:gd name="connsiteX212" fmla="*/ 2381172 w 11269336"/>
              <a:gd name="connsiteY212" fmla="*/ 2030645 h 2323145"/>
              <a:gd name="connsiteX213" fmla="*/ 2360198 w 11269336"/>
              <a:gd name="connsiteY213" fmla="*/ 2029059 h 2323145"/>
              <a:gd name="connsiteX214" fmla="*/ 2348815 w 11269336"/>
              <a:gd name="connsiteY214" fmla="*/ 2026798 h 2323145"/>
              <a:gd name="connsiteX215" fmla="*/ 2347988 w 11269336"/>
              <a:gd name="connsiteY215" fmla="*/ 2025745 h 2323145"/>
              <a:gd name="connsiteX216" fmla="*/ 2312920 w 11269336"/>
              <a:gd name="connsiteY216" fmla="*/ 2036311 h 2323145"/>
              <a:gd name="connsiteX217" fmla="*/ 2307986 w 11269336"/>
              <a:gd name="connsiteY217" fmla="*/ 2035583 h 2323145"/>
              <a:gd name="connsiteX218" fmla="*/ 2285481 w 11269336"/>
              <a:gd name="connsiteY218" fmla="*/ 2045197 h 2323145"/>
              <a:gd name="connsiteX219" fmla="*/ 2273666 w 11269336"/>
              <a:gd name="connsiteY219" fmla="*/ 2048710 h 2323145"/>
              <a:gd name="connsiteX220" fmla="*/ 2270719 w 11269336"/>
              <a:gd name="connsiteY220" fmla="*/ 2052702 h 2323145"/>
              <a:gd name="connsiteX221" fmla="*/ 2253080 w 11269336"/>
              <a:gd name="connsiteY221" fmla="*/ 2056363 h 2323145"/>
              <a:gd name="connsiteX222" fmla="*/ 2250906 w 11269336"/>
              <a:gd name="connsiteY222" fmla="*/ 2055654 h 2323145"/>
              <a:gd name="connsiteX223" fmla="*/ 2236905 w 11269336"/>
              <a:gd name="connsiteY223" fmla="*/ 2062882 h 2323145"/>
              <a:gd name="connsiteX224" fmla="*/ 2225830 w 11269336"/>
              <a:gd name="connsiteY224" fmla="*/ 2074027 h 2323145"/>
              <a:gd name="connsiteX225" fmla="*/ 2073776 w 11269336"/>
              <a:gd name="connsiteY225" fmla="*/ 2089244 h 2323145"/>
              <a:gd name="connsiteX226" fmla="*/ 1948256 w 11269336"/>
              <a:gd name="connsiteY226" fmla="*/ 2146616 h 2323145"/>
              <a:gd name="connsiteX227" fmla="*/ 1865582 w 11269336"/>
              <a:gd name="connsiteY227" fmla="*/ 2153738 h 2323145"/>
              <a:gd name="connsiteX228" fmla="*/ 1835210 w 11269336"/>
              <a:gd name="connsiteY228" fmla="*/ 2134244 h 2323145"/>
              <a:gd name="connsiteX229" fmla="*/ 1632661 w 11269336"/>
              <a:gd name="connsiteY229" fmla="*/ 2173882 h 2323145"/>
              <a:gd name="connsiteX230" fmla="*/ 1579590 w 11269336"/>
              <a:gd name="connsiteY230" fmla="*/ 2173680 h 2323145"/>
              <a:gd name="connsiteX231" fmla="*/ 1535601 w 11269336"/>
              <a:gd name="connsiteY231" fmla="*/ 2194590 h 2323145"/>
              <a:gd name="connsiteX232" fmla="*/ 1515594 w 11269336"/>
              <a:gd name="connsiteY232" fmla="*/ 2189622 h 2323145"/>
              <a:gd name="connsiteX233" fmla="*/ 1512113 w 11269336"/>
              <a:gd name="connsiteY233" fmla="*/ 2188534 h 2323145"/>
              <a:gd name="connsiteX234" fmla="*/ 1498838 w 11269336"/>
              <a:gd name="connsiteY234" fmla="*/ 2189213 h 2323145"/>
              <a:gd name="connsiteX235" fmla="*/ 1494279 w 11269336"/>
              <a:gd name="connsiteY235" fmla="*/ 2183112 h 2323145"/>
              <a:gd name="connsiteX236" fmla="*/ 1473714 w 11269336"/>
              <a:gd name="connsiteY236" fmla="*/ 2179625 h 2323145"/>
              <a:gd name="connsiteX237" fmla="*/ 1449503 w 11269336"/>
              <a:gd name="connsiteY237" fmla="*/ 2182633 h 2323145"/>
              <a:gd name="connsiteX238" fmla="*/ 1266687 w 11269336"/>
              <a:gd name="connsiteY238" fmla="*/ 2212688 h 2323145"/>
              <a:gd name="connsiteX239" fmla="*/ 1239614 w 11269336"/>
              <a:gd name="connsiteY239" fmla="*/ 2209727 h 2323145"/>
              <a:gd name="connsiteX240" fmla="*/ 1202436 w 11269336"/>
              <a:gd name="connsiteY240" fmla="*/ 2209817 h 2323145"/>
              <a:gd name="connsiteX241" fmla="*/ 1136097 w 11269336"/>
              <a:gd name="connsiteY241" fmla="*/ 2205112 h 2323145"/>
              <a:gd name="connsiteX242" fmla="*/ 988232 w 11269336"/>
              <a:gd name="connsiteY242" fmla="*/ 2235635 h 2323145"/>
              <a:gd name="connsiteX243" fmla="*/ 981959 w 11269336"/>
              <a:gd name="connsiteY243" fmla="*/ 2231607 h 2323145"/>
              <a:gd name="connsiteX244" fmla="*/ 938600 w 11269336"/>
              <a:gd name="connsiteY244" fmla="*/ 2238113 h 2323145"/>
              <a:gd name="connsiteX245" fmla="*/ 791788 w 11269336"/>
              <a:gd name="connsiteY245" fmla="*/ 2293224 h 2323145"/>
              <a:gd name="connsiteX246" fmla="*/ 706914 w 11269336"/>
              <a:gd name="connsiteY246" fmla="*/ 2305046 h 2323145"/>
              <a:gd name="connsiteX247" fmla="*/ 675971 w 11269336"/>
              <a:gd name="connsiteY247" fmla="*/ 2304030 h 2323145"/>
              <a:gd name="connsiteX248" fmla="*/ 624180 w 11269336"/>
              <a:gd name="connsiteY248" fmla="*/ 2302650 h 2323145"/>
              <a:gd name="connsiteX249" fmla="*/ 583453 w 11269336"/>
              <a:gd name="connsiteY249" fmla="*/ 2288788 h 2323145"/>
              <a:gd name="connsiteX250" fmla="*/ 540946 w 11269336"/>
              <a:gd name="connsiteY250" fmla="*/ 2292721 h 2323145"/>
              <a:gd name="connsiteX251" fmla="*/ 533680 w 11269336"/>
              <a:gd name="connsiteY251" fmla="*/ 2310233 h 2323145"/>
              <a:gd name="connsiteX252" fmla="*/ 487366 w 11269336"/>
              <a:gd name="connsiteY252" fmla="*/ 2309053 h 2323145"/>
              <a:gd name="connsiteX253" fmla="*/ 416820 w 11269336"/>
              <a:gd name="connsiteY253" fmla="*/ 2305443 h 2323145"/>
              <a:gd name="connsiteX254" fmla="*/ 376805 w 11269336"/>
              <a:gd name="connsiteY254" fmla="*/ 2307647 h 2323145"/>
              <a:gd name="connsiteX255" fmla="*/ 266777 w 11269336"/>
              <a:gd name="connsiteY255" fmla="*/ 2309012 h 2323145"/>
              <a:gd name="connsiteX256" fmla="*/ 156013 w 11269336"/>
              <a:gd name="connsiteY256" fmla="*/ 2306832 h 2323145"/>
              <a:gd name="connsiteX257" fmla="*/ 87258 w 11269336"/>
              <a:gd name="connsiteY257" fmla="*/ 2285511 h 2323145"/>
              <a:gd name="connsiteX258" fmla="*/ 23798 w 11269336"/>
              <a:gd name="connsiteY258" fmla="*/ 2281822 h 2323145"/>
              <a:gd name="connsiteX259" fmla="*/ 0 w 11269336"/>
              <a:gd name="connsiteY259" fmla="*/ 2285369 h 2323145"/>
              <a:gd name="connsiteX260" fmla="*/ 0 w 11269336"/>
              <a:gd name="connsiteY260"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593061 w 11269336"/>
              <a:gd name="connsiteY141" fmla="*/ 2171597 h 2323145"/>
              <a:gd name="connsiteX142" fmla="*/ 4533444 w 11269336"/>
              <a:gd name="connsiteY142" fmla="*/ 2181200 h 2323145"/>
              <a:gd name="connsiteX143" fmla="*/ 4492832 w 11269336"/>
              <a:gd name="connsiteY143" fmla="*/ 2188033 h 2323145"/>
              <a:gd name="connsiteX144" fmla="*/ 4467257 w 11269336"/>
              <a:gd name="connsiteY144" fmla="*/ 2196121 h 2323145"/>
              <a:gd name="connsiteX145" fmla="*/ 4459937 w 11269336"/>
              <a:gd name="connsiteY145" fmla="*/ 2195182 h 2323145"/>
              <a:gd name="connsiteX146" fmla="*/ 4433312 w 11269336"/>
              <a:gd name="connsiteY146" fmla="*/ 2199004 h 2323145"/>
              <a:gd name="connsiteX147" fmla="*/ 4420601 w 11269336"/>
              <a:gd name="connsiteY147" fmla="*/ 2205158 h 2323145"/>
              <a:gd name="connsiteX148" fmla="*/ 4405765 w 11269336"/>
              <a:gd name="connsiteY148" fmla="*/ 2199902 h 2323145"/>
              <a:gd name="connsiteX149" fmla="*/ 4401354 w 11269336"/>
              <a:gd name="connsiteY149" fmla="*/ 2194745 h 2323145"/>
              <a:gd name="connsiteX150" fmla="*/ 4383151 w 11269336"/>
              <a:gd name="connsiteY150" fmla="*/ 2201140 h 2323145"/>
              <a:gd name="connsiteX151" fmla="*/ 4366646 w 11269336"/>
              <a:gd name="connsiteY151" fmla="*/ 2198564 h 2323145"/>
              <a:gd name="connsiteX152" fmla="*/ 4354009 w 11269336"/>
              <a:gd name="connsiteY152" fmla="*/ 2204984 h 2323145"/>
              <a:gd name="connsiteX153" fmla="*/ 4348284 w 11269336"/>
              <a:gd name="connsiteY153" fmla="*/ 2205270 h 2323145"/>
              <a:gd name="connsiteX154" fmla="*/ 4333906 w 11269336"/>
              <a:gd name="connsiteY154" fmla="*/ 2205251 h 2323145"/>
              <a:gd name="connsiteX155" fmla="*/ 4308819 w 11269336"/>
              <a:gd name="connsiteY155" fmla="*/ 2203822 h 2323145"/>
              <a:gd name="connsiteX156" fmla="*/ 4301210 w 11269336"/>
              <a:gd name="connsiteY156" fmla="*/ 2204456 h 2323145"/>
              <a:gd name="connsiteX157" fmla="*/ 4283095 w 11269336"/>
              <a:gd name="connsiteY157" fmla="*/ 2198177 h 2323145"/>
              <a:gd name="connsiteX158" fmla="*/ 4250119 w 11269336"/>
              <a:gd name="connsiteY158" fmla="*/ 2196342 h 2323145"/>
              <a:gd name="connsiteX159" fmla="*/ 4189203 w 11269336"/>
              <a:gd name="connsiteY159" fmla="*/ 2178994 h 2323145"/>
              <a:gd name="connsiteX160" fmla="*/ 4154035 w 11269336"/>
              <a:gd name="connsiteY160" fmla="*/ 2171950 h 2323145"/>
              <a:gd name="connsiteX161" fmla="*/ 4129569 w 11269336"/>
              <a:gd name="connsiteY161" fmla="*/ 2163850 h 2323145"/>
              <a:gd name="connsiteX162" fmla="*/ 4061250 w 11269336"/>
              <a:gd name="connsiteY162" fmla="*/ 2159236 h 2323145"/>
              <a:gd name="connsiteX163" fmla="*/ 3945480 w 11269336"/>
              <a:gd name="connsiteY163" fmla="*/ 2158279 h 2323145"/>
              <a:gd name="connsiteX164" fmla="*/ 3921468 w 11269336"/>
              <a:gd name="connsiteY164" fmla="*/ 2156588 h 2323145"/>
              <a:gd name="connsiteX165" fmla="*/ 3903348 w 11269336"/>
              <a:gd name="connsiteY165" fmla="*/ 2149220 h 2323145"/>
              <a:gd name="connsiteX166" fmla="*/ 3901342 w 11269336"/>
              <a:gd name="connsiteY166" fmla="*/ 2142355 h 2323145"/>
              <a:gd name="connsiteX167" fmla="*/ 3888539 w 11269336"/>
              <a:gd name="connsiteY167" fmla="*/ 2140476 h 2323145"/>
              <a:gd name="connsiteX168" fmla="*/ 3885662 w 11269336"/>
              <a:gd name="connsiteY168" fmla="*/ 2138740 h 2323145"/>
              <a:gd name="connsiteX169" fmla="*/ 3868627 w 11269336"/>
              <a:gd name="connsiteY169" fmla="*/ 2130023 h 2323145"/>
              <a:gd name="connsiteX170" fmla="*/ 3819177 w 11269336"/>
              <a:gd name="connsiteY170" fmla="*/ 2142111 h 2323145"/>
              <a:gd name="connsiteX171" fmla="*/ 3769100 w 11269336"/>
              <a:gd name="connsiteY171" fmla="*/ 2131731 h 2323145"/>
              <a:gd name="connsiteX172" fmla="*/ 3562752 w 11269336"/>
              <a:gd name="connsiteY172" fmla="*/ 2131785 h 2323145"/>
              <a:gd name="connsiteX173" fmla="*/ 3541402 w 11269336"/>
              <a:gd name="connsiteY173" fmla="*/ 2106821 h 2323145"/>
              <a:gd name="connsiteX174" fmla="*/ 3365341 w 11269336"/>
              <a:gd name="connsiteY174" fmla="*/ 2077638 h 2323145"/>
              <a:gd name="connsiteX175" fmla="*/ 3170922 w 11269336"/>
              <a:gd name="connsiteY175" fmla="*/ 2115957 h 2323145"/>
              <a:gd name="connsiteX176" fmla="*/ 3156256 w 11269336"/>
              <a:gd name="connsiteY176" fmla="*/ 2124773 h 2323145"/>
              <a:gd name="connsiteX177" fmla="*/ 3140298 w 11269336"/>
              <a:gd name="connsiteY177" fmla="*/ 2129182 h 2323145"/>
              <a:gd name="connsiteX178" fmla="*/ 3138514 w 11269336"/>
              <a:gd name="connsiteY178" fmla="*/ 2128069 h 2323145"/>
              <a:gd name="connsiteX179" fmla="*/ 3120467 w 11269336"/>
              <a:gd name="connsiteY179" fmla="*/ 2128281 h 2323145"/>
              <a:gd name="connsiteX180" fmla="*/ 3116175 w 11269336"/>
              <a:gd name="connsiteY180" fmla="*/ 2131633 h 2323145"/>
              <a:gd name="connsiteX181" fmla="*/ 3103685 w 11269336"/>
              <a:gd name="connsiteY181" fmla="*/ 2132814 h 2323145"/>
              <a:gd name="connsiteX182" fmla="*/ 3078794 w 11269336"/>
              <a:gd name="connsiteY182" fmla="*/ 2137935 h 2323145"/>
              <a:gd name="connsiteX183" fmla="*/ 3074407 w 11269336"/>
              <a:gd name="connsiteY183" fmla="*/ 2136274 h 2323145"/>
              <a:gd name="connsiteX184" fmla="*/ 3037285 w 11269336"/>
              <a:gd name="connsiteY184" fmla="*/ 2139919 h 2323145"/>
              <a:gd name="connsiteX185" fmla="*/ 3036901 w 11269336"/>
              <a:gd name="connsiteY185" fmla="*/ 2138726 h 2323145"/>
              <a:gd name="connsiteX186" fmla="*/ 3026996 w 11269336"/>
              <a:gd name="connsiteY186" fmla="*/ 2134322 h 2323145"/>
              <a:gd name="connsiteX187" fmla="*/ 3007772 w 11269336"/>
              <a:gd name="connsiteY187" fmla="*/ 2128742 h 2323145"/>
              <a:gd name="connsiteX188" fmla="*/ 2965030 w 11269336"/>
              <a:gd name="connsiteY188" fmla="*/ 2100494 h 2323145"/>
              <a:gd name="connsiteX189" fmla="*/ 2926342 w 11269336"/>
              <a:gd name="connsiteY189" fmla="*/ 2104155 h 2323145"/>
              <a:gd name="connsiteX190" fmla="*/ 2918608 w 11269336"/>
              <a:gd name="connsiteY190" fmla="*/ 2104215 h 2323145"/>
              <a:gd name="connsiteX191" fmla="*/ 2918475 w 11269336"/>
              <a:gd name="connsiteY191" fmla="*/ 2103937 h 2323145"/>
              <a:gd name="connsiteX192" fmla="*/ 2910360 w 11269336"/>
              <a:gd name="connsiteY192" fmla="*/ 2103444 h 2323145"/>
              <a:gd name="connsiteX193" fmla="*/ 2904507 w 11269336"/>
              <a:gd name="connsiteY193" fmla="*/ 2104326 h 2323145"/>
              <a:gd name="connsiteX194" fmla="*/ 2889503 w 11269336"/>
              <a:gd name="connsiteY194" fmla="*/ 2104443 h 2323145"/>
              <a:gd name="connsiteX195" fmla="*/ 2884480 w 11269336"/>
              <a:gd name="connsiteY195" fmla="*/ 2102626 h 2323145"/>
              <a:gd name="connsiteX196" fmla="*/ 2882689 w 11269336"/>
              <a:gd name="connsiteY196" fmla="*/ 2099228 h 2323145"/>
              <a:gd name="connsiteX197" fmla="*/ 2881291 w 11269336"/>
              <a:gd name="connsiteY197" fmla="*/ 2099618 h 2323145"/>
              <a:gd name="connsiteX198" fmla="*/ 2853979 w 11269336"/>
              <a:gd name="connsiteY198" fmla="*/ 2090388 h 2323145"/>
              <a:gd name="connsiteX199" fmla="*/ 2791790 w 11269336"/>
              <a:gd name="connsiteY199" fmla="*/ 2080332 h 2323145"/>
              <a:gd name="connsiteX200" fmla="*/ 2755844 w 11269336"/>
              <a:gd name="connsiteY200" fmla="*/ 2078874 h 2323145"/>
              <a:gd name="connsiteX201" fmla="*/ 2657742 w 11269336"/>
              <a:gd name="connsiteY201" fmla="*/ 2070179 h 2323145"/>
              <a:gd name="connsiteX202" fmla="*/ 2559549 w 11269336"/>
              <a:gd name="connsiteY202" fmla="*/ 2057873 h 2323145"/>
              <a:gd name="connsiteX203" fmla="*/ 2512054 w 11269336"/>
              <a:gd name="connsiteY203" fmla="*/ 2031671 h 2323145"/>
              <a:gd name="connsiteX204" fmla="*/ 2506437 w 11269336"/>
              <a:gd name="connsiteY204" fmla="*/ 2030918 h 2323145"/>
              <a:gd name="connsiteX205" fmla="*/ 2491752 w 11269336"/>
              <a:gd name="connsiteY205" fmla="*/ 2033906 h 2323145"/>
              <a:gd name="connsiteX206" fmla="*/ 2486338 w 11269336"/>
              <a:gd name="connsiteY206" fmla="*/ 2035862 h 2323145"/>
              <a:gd name="connsiteX207" fmla="*/ 2478186 w 11269336"/>
              <a:gd name="connsiteY207" fmla="*/ 2036953 h 2323145"/>
              <a:gd name="connsiteX208" fmla="*/ 2477950 w 11269336"/>
              <a:gd name="connsiteY208" fmla="*/ 2036715 h 2323145"/>
              <a:gd name="connsiteX209" fmla="*/ 2470381 w 11269336"/>
              <a:gd name="connsiteY209" fmla="*/ 2038256 h 2323145"/>
              <a:gd name="connsiteX210" fmla="*/ 2433781 w 11269336"/>
              <a:gd name="connsiteY210" fmla="*/ 2049140 h 2323145"/>
              <a:gd name="connsiteX211" fmla="*/ 2381172 w 11269336"/>
              <a:gd name="connsiteY211" fmla="*/ 2030645 h 2323145"/>
              <a:gd name="connsiteX212" fmla="*/ 2360198 w 11269336"/>
              <a:gd name="connsiteY212" fmla="*/ 2029059 h 2323145"/>
              <a:gd name="connsiteX213" fmla="*/ 2348815 w 11269336"/>
              <a:gd name="connsiteY213" fmla="*/ 2026798 h 2323145"/>
              <a:gd name="connsiteX214" fmla="*/ 2347988 w 11269336"/>
              <a:gd name="connsiteY214" fmla="*/ 2025745 h 2323145"/>
              <a:gd name="connsiteX215" fmla="*/ 2312920 w 11269336"/>
              <a:gd name="connsiteY215" fmla="*/ 2036311 h 2323145"/>
              <a:gd name="connsiteX216" fmla="*/ 2307986 w 11269336"/>
              <a:gd name="connsiteY216" fmla="*/ 2035583 h 2323145"/>
              <a:gd name="connsiteX217" fmla="*/ 2285481 w 11269336"/>
              <a:gd name="connsiteY217" fmla="*/ 2045197 h 2323145"/>
              <a:gd name="connsiteX218" fmla="*/ 2273666 w 11269336"/>
              <a:gd name="connsiteY218" fmla="*/ 2048710 h 2323145"/>
              <a:gd name="connsiteX219" fmla="*/ 2270719 w 11269336"/>
              <a:gd name="connsiteY219" fmla="*/ 2052702 h 2323145"/>
              <a:gd name="connsiteX220" fmla="*/ 2253080 w 11269336"/>
              <a:gd name="connsiteY220" fmla="*/ 2056363 h 2323145"/>
              <a:gd name="connsiteX221" fmla="*/ 2250906 w 11269336"/>
              <a:gd name="connsiteY221" fmla="*/ 2055654 h 2323145"/>
              <a:gd name="connsiteX222" fmla="*/ 2236905 w 11269336"/>
              <a:gd name="connsiteY222" fmla="*/ 2062882 h 2323145"/>
              <a:gd name="connsiteX223" fmla="*/ 2225830 w 11269336"/>
              <a:gd name="connsiteY223" fmla="*/ 2074027 h 2323145"/>
              <a:gd name="connsiteX224" fmla="*/ 2073776 w 11269336"/>
              <a:gd name="connsiteY224" fmla="*/ 2089244 h 2323145"/>
              <a:gd name="connsiteX225" fmla="*/ 1948256 w 11269336"/>
              <a:gd name="connsiteY225" fmla="*/ 2146616 h 2323145"/>
              <a:gd name="connsiteX226" fmla="*/ 1865582 w 11269336"/>
              <a:gd name="connsiteY226" fmla="*/ 2153738 h 2323145"/>
              <a:gd name="connsiteX227" fmla="*/ 1835210 w 11269336"/>
              <a:gd name="connsiteY227" fmla="*/ 2134244 h 2323145"/>
              <a:gd name="connsiteX228" fmla="*/ 1632661 w 11269336"/>
              <a:gd name="connsiteY228" fmla="*/ 2173882 h 2323145"/>
              <a:gd name="connsiteX229" fmla="*/ 1579590 w 11269336"/>
              <a:gd name="connsiteY229" fmla="*/ 2173680 h 2323145"/>
              <a:gd name="connsiteX230" fmla="*/ 1535601 w 11269336"/>
              <a:gd name="connsiteY230" fmla="*/ 2194590 h 2323145"/>
              <a:gd name="connsiteX231" fmla="*/ 1515594 w 11269336"/>
              <a:gd name="connsiteY231" fmla="*/ 2189622 h 2323145"/>
              <a:gd name="connsiteX232" fmla="*/ 1512113 w 11269336"/>
              <a:gd name="connsiteY232" fmla="*/ 2188534 h 2323145"/>
              <a:gd name="connsiteX233" fmla="*/ 1498838 w 11269336"/>
              <a:gd name="connsiteY233" fmla="*/ 2189213 h 2323145"/>
              <a:gd name="connsiteX234" fmla="*/ 1494279 w 11269336"/>
              <a:gd name="connsiteY234" fmla="*/ 2183112 h 2323145"/>
              <a:gd name="connsiteX235" fmla="*/ 1473714 w 11269336"/>
              <a:gd name="connsiteY235" fmla="*/ 2179625 h 2323145"/>
              <a:gd name="connsiteX236" fmla="*/ 1449503 w 11269336"/>
              <a:gd name="connsiteY236" fmla="*/ 2182633 h 2323145"/>
              <a:gd name="connsiteX237" fmla="*/ 1266687 w 11269336"/>
              <a:gd name="connsiteY237" fmla="*/ 2212688 h 2323145"/>
              <a:gd name="connsiteX238" fmla="*/ 1239614 w 11269336"/>
              <a:gd name="connsiteY238" fmla="*/ 2209727 h 2323145"/>
              <a:gd name="connsiteX239" fmla="*/ 1202436 w 11269336"/>
              <a:gd name="connsiteY239" fmla="*/ 2209817 h 2323145"/>
              <a:gd name="connsiteX240" fmla="*/ 1136097 w 11269336"/>
              <a:gd name="connsiteY240" fmla="*/ 2205112 h 2323145"/>
              <a:gd name="connsiteX241" fmla="*/ 988232 w 11269336"/>
              <a:gd name="connsiteY241" fmla="*/ 2235635 h 2323145"/>
              <a:gd name="connsiteX242" fmla="*/ 981959 w 11269336"/>
              <a:gd name="connsiteY242" fmla="*/ 2231607 h 2323145"/>
              <a:gd name="connsiteX243" fmla="*/ 938600 w 11269336"/>
              <a:gd name="connsiteY243" fmla="*/ 2238113 h 2323145"/>
              <a:gd name="connsiteX244" fmla="*/ 791788 w 11269336"/>
              <a:gd name="connsiteY244" fmla="*/ 2293224 h 2323145"/>
              <a:gd name="connsiteX245" fmla="*/ 706914 w 11269336"/>
              <a:gd name="connsiteY245" fmla="*/ 2305046 h 2323145"/>
              <a:gd name="connsiteX246" fmla="*/ 675971 w 11269336"/>
              <a:gd name="connsiteY246" fmla="*/ 2304030 h 2323145"/>
              <a:gd name="connsiteX247" fmla="*/ 624180 w 11269336"/>
              <a:gd name="connsiteY247" fmla="*/ 2302650 h 2323145"/>
              <a:gd name="connsiteX248" fmla="*/ 583453 w 11269336"/>
              <a:gd name="connsiteY248" fmla="*/ 2288788 h 2323145"/>
              <a:gd name="connsiteX249" fmla="*/ 540946 w 11269336"/>
              <a:gd name="connsiteY249" fmla="*/ 2292721 h 2323145"/>
              <a:gd name="connsiteX250" fmla="*/ 533680 w 11269336"/>
              <a:gd name="connsiteY250" fmla="*/ 2310233 h 2323145"/>
              <a:gd name="connsiteX251" fmla="*/ 487366 w 11269336"/>
              <a:gd name="connsiteY251" fmla="*/ 2309053 h 2323145"/>
              <a:gd name="connsiteX252" fmla="*/ 416820 w 11269336"/>
              <a:gd name="connsiteY252" fmla="*/ 2305443 h 2323145"/>
              <a:gd name="connsiteX253" fmla="*/ 376805 w 11269336"/>
              <a:gd name="connsiteY253" fmla="*/ 2307647 h 2323145"/>
              <a:gd name="connsiteX254" fmla="*/ 266777 w 11269336"/>
              <a:gd name="connsiteY254" fmla="*/ 2309012 h 2323145"/>
              <a:gd name="connsiteX255" fmla="*/ 156013 w 11269336"/>
              <a:gd name="connsiteY255" fmla="*/ 2306832 h 2323145"/>
              <a:gd name="connsiteX256" fmla="*/ 87258 w 11269336"/>
              <a:gd name="connsiteY256" fmla="*/ 2285511 h 2323145"/>
              <a:gd name="connsiteX257" fmla="*/ 23798 w 11269336"/>
              <a:gd name="connsiteY257" fmla="*/ 2281822 h 2323145"/>
              <a:gd name="connsiteX258" fmla="*/ 0 w 11269336"/>
              <a:gd name="connsiteY258" fmla="*/ 2285369 h 2323145"/>
              <a:gd name="connsiteX259" fmla="*/ 0 w 11269336"/>
              <a:gd name="connsiteY259"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20601 w 11269336"/>
              <a:gd name="connsiteY146" fmla="*/ 2205158 h 2323145"/>
              <a:gd name="connsiteX147" fmla="*/ 4405765 w 11269336"/>
              <a:gd name="connsiteY147" fmla="*/ 2199902 h 2323145"/>
              <a:gd name="connsiteX148" fmla="*/ 4401354 w 11269336"/>
              <a:gd name="connsiteY148" fmla="*/ 2194745 h 2323145"/>
              <a:gd name="connsiteX149" fmla="*/ 4383151 w 11269336"/>
              <a:gd name="connsiteY149" fmla="*/ 2201140 h 2323145"/>
              <a:gd name="connsiteX150" fmla="*/ 4366646 w 11269336"/>
              <a:gd name="connsiteY150" fmla="*/ 2198564 h 2323145"/>
              <a:gd name="connsiteX151" fmla="*/ 4354009 w 11269336"/>
              <a:gd name="connsiteY151" fmla="*/ 2204984 h 2323145"/>
              <a:gd name="connsiteX152" fmla="*/ 4348284 w 11269336"/>
              <a:gd name="connsiteY152" fmla="*/ 2205270 h 2323145"/>
              <a:gd name="connsiteX153" fmla="*/ 4333906 w 11269336"/>
              <a:gd name="connsiteY153" fmla="*/ 2205251 h 2323145"/>
              <a:gd name="connsiteX154" fmla="*/ 4308819 w 11269336"/>
              <a:gd name="connsiteY154" fmla="*/ 2203822 h 2323145"/>
              <a:gd name="connsiteX155" fmla="*/ 4301210 w 11269336"/>
              <a:gd name="connsiteY155" fmla="*/ 2204456 h 2323145"/>
              <a:gd name="connsiteX156" fmla="*/ 4283095 w 11269336"/>
              <a:gd name="connsiteY156" fmla="*/ 2198177 h 2323145"/>
              <a:gd name="connsiteX157" fmla="*/ 4250119 w 11269336"/>
              <a:gd name="connsiteY157" fmla="*/ 2196342 h 2323145"/>
              <a:gd name="connsiteX158" fmla="*/ 4189203 w 11269336"/>
              <a:gd name="connsiteY158" fmla="*/ 2178994 h 2323145"/>
              <a:gd name="connsiteX159" fmla="*/ 4154035 w 11269336"/>
              <a:gd name="connsiteY159" fmla="*/ 2171950 h 2323145"/>
              <a:gd name="connsiteX160" fmla="*/ 4129569 w 11269336"/>
              <a:gd name="connsiteY160" fmla="*/ 2163850 h 2323145"/>
              <a:gd name="connsiteX161" fmla="*/ 4061250 w 11269336"/>
              <a:gd name="connsiteY161" fmla="*/ 2159236 h 2323145"/>
              <a:gd name="connsiteX162" fmla="*/ 3945480 w 11269336"/>
              <a:gd name="connsiteY162" fmla="*/ 2158279 h 2323145"/>
              <a:gd name="connsiteX163" fmla="*/ 3921468 w 11269336"/>
              <a:gd name="connsiteY163" fmla="*/ 2156588 h 2323145"/>
              <a:gd name="connsiteX164" fmla="*/ 3903348 w 11269336"/>
              <a:gd name="connsiteY164" fmla="*/ 2149220 h 2323145"/>
              <a:gd name="connsiteX165" fmla="*/ 3901342 w 11269336"/>
              <a:gd name="connsiteY165" fmla="*/ 2142355 h 2323145"/>
              <a:gd name="connsiteX166" fmla="*/ 3888539 w 11269336"/>
              <a:gd name="connsiteY166" fmla="*/ 2140476 h 2323145"/>
              <a:gd name="connsiteX167" fmla="*/ 3885662 w 11269336"/>
              <a:gd name="connsiteY167" fmla="*/ 2138740 h 2323145"/>
              <a:gd name="connsiteX168" fmla="*/ 3868627 w 11269336"/>
              <a:gd name="connsiteY168" fmla="*/ 2130023 h 2323145"/>
              <a:gd name="connsiteX169" fmla="*/ 3819177 w 11269336"/>
              <a:gd name="connsiteY169" fmla="*/ 2142111 h 2323145"/>
              <a:gd name="connsiteX170" fmla="*/ 3769100 w 11269336"/>
              <a:gd name="connsiteY170" fmla="*/ 2131731 h 2323145"/>
              <a:gd name="connsiteX171" fmla="*/ 3562752 w 11269336"/>
              <a:gd name="connsiteY171" fmla="*/ 2131785 h 2323145"/>
              <a:gd name="connsiteX172" fmla="*/ 3541402 w 11269336"/>
              <a:gd name="connsiteY172" fmla="*/ 2106821 h 2323145"/>
              <a:gd name="connsiteX173" fmla="*/ 3365341 w 11269336"/>
              <a:gd name="connsiteY173" fmla="*/ 2077638 h 2323145"/>
              <a:gd name="connsiteX174" fmla="*/ 3170922 w 11269336"/>
              <a:gd name="connsiteY174" fmla="*/ 2115957 h 2323145"/>
              <a:gd name="connsiteX175" fmla="*/ 3156256 w 11269336"/>
              <a:gd name="connsiteY175" fmla="*/ 2124773 h 2323145"/>
              <a:gd name="connsiteX176" fmla="*/ 3140298 w 11269336"/>
              <a:gd name="connsiteY176" fmla="*/ 2129182 h 2323145"/>
              <a:gd name="connsiteX177" fmla="*/ 3138514 w 11269336"/>
              <a:gd name="connsiteY177" fmla="*/ 2128069 h 2323145"/>
              <a:gd name="connsiteX178" fmla="*/ 3120467 w 11269336"/>
              <a:gd name="connsiteY178" fmla="*/ 2128281 h 2323145"/>
              <a:gd name="connsiteX179" fmla="*/ 3116175 w 11269336"/>
              <a:gd name="connsiteY179" fmla="*/ 2131633 h 2323145"/>
              <a:gd name="connsiteX180" fmla="*/ 3103685 w 11269336"/>
              <a:gd name="connsiteY180" fmla="*/ 2132814 h 2323145"/>
              <a:gd name="connsiteX181" fmla="*/ 3078794 w 11269336"/>
              <a:gd name="connsiteY181" fmla="*/ 2137935 h 2323145"/>
              <a:gd name="connsiteX182" fmla="*/ 3074407 w 11269336"/>
              <a:gd name="connsiteY182" fmla="*/ 2136274 h 2323145"/>
              <a:gd name="connsiteX183" fmla="*/ 3037285 w 11269336"/>
              <a:gd name="connsiteY183" fmla="*/ 2139919 h 2323145"/>
              <a:gd name="connsiteX184" fmla="*/ 3036901 w 11269336"/>
              <a:gd name="connsiteY184" fmla="*/ 2138726 h 2323145"/>
              <a:gd name="connsiteX185" fmla="*/ 3026996 w 11269336"/>
              <a:gd name="connsiteY185" fmla="*/ 2134322 h 2323145"/>
              <a:gd name="connsiteX186" fmla="*/ 3007772 w 11269336"/>
              <a:gd name="connsiteY186" fmla="*/ 2128742 h 2323145"/>
              <a:gd name="connsiteX187" fmla="*/ 2965030 w 11269336"/>
              <a:gd name="connsiteY187" fmla="*/ 2100494 h 2323145"/>
              <a:gd name="connsiteX188" fmla="*/ 2926342 w 11269336"/>
              <a:gd name="connsiteY188" fmla="*/ 2104155 h 2323145"/>
              <a:gd name="connsiteX189" fmla="*/ 2918608 w 11269336"/>
              <a:gd name="connsiteY189" fmla="*/ 2104215 h 2323145"/>
              <a:gd name="connsiteX190" fmla="*/ 2918475 w 11269336"/>
              <a:gd name="connsiteY190" fmla="*/ 2103937 h 2323145"/>
              <a:gd name="connsiteX191" fmla="*/ 2910360 w 11269336"/>
              <a:gd name="connsiteY191" fmla="*/ 2103444 h 2323145"/>
              <a:gd name="connsiteX192" fmla="*/ 2904507 w 11269336"/>
              <a:gd name="connsiteY192" fmla="*/ 2104326 h 2323145"/>
              <a:gd name="connsiteX193" fmla="*/ 2889503 w 11269336"/>
              <a:gd name="connsiteY193" fmla="*/ 2104443 h 2323145"/>
              <a:gd name="connsiteX194" fmla="*/ 2884480 w 11269336"/>
              <a:gd name="connsiteY194" fmla="*/ 2102626 h 2323145"/>
              <a:gd name="connsiteX195" fmla="*/ 2882689 w 11269336"/>
              <a:gd name="connsiteY195" fmla="*/ 2099228 h 2323145"/>
              <a:gd name="connsiteX196" fmla="*/ 2881291 w 11269336"/>
              <a:gd name="connsiteY196" fmla="*/ 2099618 h 2323145"/>
              <a:gd name="connsiteX197" fmla="*/ 2853979 w 11269336"/>
              <a:gd name="connsiteY197" fmla="*/ 2090388 h 2323145"/>
              <a:gd name="connsiteX198" fmla="*/ 2791790 w 11269336"/>
              <a:gd name="connsiteY198" fmla="*/ 2080332 h 2323145"/>
              <a:gd name="connsiteX199" fmla="*/ 2755844 w 11269336"/>
              <a:gd name="connsiteY199" fmla="*/ 2078874 h 2323145"/>
              <a:gd name="connsiteX200" fmla="*/ 2657742 w 11269336"/>
              <a:gd name="connsiteY200" fmla="*/ 2070179 h 2323145"/>
              <a:gd name="connsiteX201" fmla="*/ 2559549 w 11269336"/>
              <a:gd name="connsiteY201" fmla="*/ 2057873 h 2323145"/>
              <a:gd name="connsiteX202" fmla="*/ 2512054 w 11269336"/>
              <a:gd name="connsiteY202" fmla="*/ 2031671 h 2323145"/>
              <a:gd name="connsiteX203" fmla="*/ 2506437 w 11269336"/>
              <a:gd name="connsiteY203" fmla="*/ 2030918 h 2323145"/>
              <a:gd name="connsiteX204" fmla="*/ 2491752 w 11269336"/>
              <a:gd name="connsiteY204" fmla="*/ 2033906 h 2323145"/>
              <a:gd name="connsiteX205" fmla="*/ 2486338 w 11269336"/>
              <a:gd name="connsiteY205" fmla="*/ 2035862 h 2323145"/>
              <a:gd name="connsiteX206" fmla="*/ 2478186 w 11269336"/>
              <a:gd name="connsiteY206" fmla="*/ 2036953 h 2323145"/>
              <a:gd name="connsiteX207" fmla="*/ 2477950 w 11269336"/>
              <a:gd name="connsiteY207" fmla="*/ 2036715 h 2323145"/>
              <a:gd name="connsiteX208" fmla="*/ 2470381 w 11269336"/>
              <a:gd name="connsiteY208" fmla="*/ 2038256 h 2323145"/>
              <a:gd name="connsiteX209" fmla="*/ 2433781 w 11269336"/>
              <a:gd name="connsiteY209" fmla="*/ 2049140 h 2323145"/>
              <a:gd name="connsiteX210" fmla="*/ 2381172 w 11269336"/>
              <a:gd name="connsiteY210" fmla="*/ 2030645 h 2323145"/>
              <a:gd name="connsiteX211" fmla="*/ 2360198 w 11269336"/>
              <a:gd name="connsiteY211" fmla="*/ 2029059 h 2323145"/>
              <a:gd name="connsiteX212" fmla="*/ 2348815 w 11269336"/>
              <a:gd name="connsiteY212" fmla="*/ 2026798 h 2323145"/>
              <a:gd name="connsiteX213" fmla="*/ 2347988 w 11269336"/>
              <a:gd name="connsiteY213" fmla="*/ 2025745 h 2323145"/>
              <a:gd name="connsiteX214" fmla="*/ 2312920 w 11269336"/>
              <a:gd name="connsiteY214" fmla="*/ 2036311 h 2323145"/>
              <a:gd name="connsiteX215" fmla="*/ 2307986 w 11269336"/>
              <a:gd name="connsiteY215" fmla="*/ 2035583 h 2323145"/>
              <a:gd name="connsiteX216" fmla="*/ 2285481 w 11269336"/>
              <a:gd name="connsiteY216" fmla="*/ 2045197 h 2323145"/>
              <a:gd name="connsiteX217" fmla="*/ 2273666 w 11269336"/>
              <a:gd name="connsiteY217" fmla="*/ 2048710 h 2323145"/>
              <a:gd name="connsiteX218" fmla="*/ 2270719 w 11269336"/>
              <a:gd name="connsiteY218" fmla="*/ 2052702 h 2323145"/>
              <a:gd name="connsiteX219" fmla="*/ 2253080 w 11269336"/>
              <a:gd name="connsiteY219" fmla="*/ 2056363 h 2323145"/>
              <a:gd name="connsiteX220" fmla="*/ 2250906 w 11269336"/>
              <a:gd name="connsiteY220" fmla="*/ 2055654 h 2323145"/>
              <a:gd name="connsiteX221" fmla="*/ 2236905 w 11269336"/>
              <a:gd name="connsiteY221" fmla="*/ 2062882 h 2323145"/>
              <a:gd name="connsiteX222" fmla="*/ 2225830 w 11269336"/>
              <a:gd name="connsiteY222" fmla="*/ 2074027 h 2323145"/>
              <a:gd name="connsiteX223" fmla="*/ 2073776 w 11269336"/>
              <a:gd name="connsiteY223" fmla="*/ 2089244 h 2323145"/>
              <a:gd name="connsiteX224" fmla="*/ 1948256 w 11269336"/>
              <a:gd name="connsiteY224" fmla="*/ 2146616 h 2323145"/>
              <a:gd name="connsiteX225" fmla="*/ 1865582 w 11269336"/>
              <a:gd name="connsiteY225" fmla="*/ 2153738 h 2323145"/>
              <a:gd name="connsiteX226" fmla="*/ 1835210 w 11269336"/>
              <a:gd name="connsiteY226" fmla="*/ 2134244 h 2323145"/>
              <a:gd name="connsiteX227" fmla="*/ 1632661 w 11269336"/>
              <a:gd name="connsiteY227" fmla="*/ 2173882 h 2323145"/>
              <a:gd name="connsiteX228" fmla="*/ 1579590 w 11269336"/>
              <a:gd name="connsiteY228" fmla="*/ 2173680 h 2323145"/>
              <a:gd name="connsiteX229" fmla="*/ 1535601 w 11269336"/>
              <a:gd name="connsiteY229" fmla="*/ 2194590 h 2323145"/>
              <a:gd name="connsiteX230" fmla="*/ 1515594 w 11269336"/>
              <a:gd name="connsiteY230" fmla="*/ 2189622 h 2323145"/>
              <a:gd name="connsiteX231" fmla="*/ 1512113 w 11269336"/>
              <a:gd name="connsiteY231" fmla="*/ 2188534 h 2323145"/>
              <a:gd name="connsiteX232" fmla="*/ 1498838 w 11269336"/>
              <a:gd name="connsiteY232" fmla="*/ 2189213 h 2323145"/>
              <a:gd name="connsiteX233" fmla="*/ 1494279 w 11269336"/>
              <a:gd name="connsiteY233" fmla="*/ 2183112 h 2323145"/>
              <a:gd name="connsiteX234" fmla="*/ 1473714 w 11269336"/>
              <a:gd name="connsiteY234" fmla="*/ 2179625 h 2323145"/>
              <a:gd name="connsiteX235" fmla="*/ 1449503 w 11269336"/>
              <a:gd name="connsiteY235" fmla="*/ 2182633 h 2323145"/>
              <a:gd name="connsiteX236" fmla="*/ 1266687 w 11269336"/>
              <a:gd name="connsiteY236" fmla="*/ 2212688 h 2323145"/>
              <a:gd name="connsiteX237" fmla="*/ 1239614 w 11269336"/>
              <a:gd name="connsiteY237" fmla="*/ 2209727 h 2323145"/>
              <a:gd name="connsiteX238" fmla="*/ 1202436 w 11269336"/>
              <a:gd name="connsiteY238" fmla="*/ 2209817 h 2323145"/>
              <a:gd name="connsiteX239" fmla="*/ 1136097 w 11269336"/>
              <a:gd name="connsiteY239" fmla="*/ 2205112 h 2323145"/>
              <a:gd name="connsiteX240" fmla="*/ 988232 w 11269336"/>
              <a:gd name="connsiteY240" fmla="*/ 2235635 h 2323145"/>
              <a:gd name="connsiteX241" fmla="*/ 981959 w 11269336"/>
              <a:gd name="connsiteY241" fmla="*/ 2231607 h 2323145"/>
              <a:gd name="connsiteX242" fmla="*/ 938600 w 11269336"/>
              <a:gd name="connsiteY242" fmla="*/ 2238113 h 2323145"/>
              <a:gd name="connsiteX243" fmla="*/ 791788 w 11269336"/>
              <a:gd name="connsiteY243" fmla="*/ 2293224 h 2323145"/>
              <a:gd name="connsiteX244" fmla="*/ 706914 w 11269336"/>
              <a:gd name="connsiteY244" fmla="*/ 2305046 h 2323145"/>
              <a:gd name="connsiteX245" fmla="*/ 675971 w 11269336"/>
              <a:gd name="connsiteY245" fmla="*/ 2304030 h 2323145"/>
              <a:gd name="connsiteX246" fmla="*/ 624180 w 11269336"/>
              <a:gd name="connsiteY246" fmla="*/ 2302650 h 2323145"/>
              <a:gd name="connsiteX247" fmla="*/ 583453 w 11269336"/>
              <a:gd name="connsiteY247" fmla="*/ 2288788 h 2323145"/>
              <a:gd name="connsiteX248" fmla="*/ 540946 w 11269336"/>
              <a:gd name="connsiteY248" fmla="*/ 2292721 h 2323145"/>
              <a:gd name="connsiteX249" fmla="*/ 533680 w 11269336"/>
              <a:gd name="connsiteY249" fmla="*/ 2310233 h 2323145"/>
              <a:gd name="connsiteX250" fmla="*/ 487366 w 11269336"/>
              <a:gd name="connsiteY250" fmla="*/ 2309053 h 2323145"/>
              <a:gd name="connsiteX251" fmla="*/ 416820 w 11269336"/>
              <a:gd name="connsiteY251" fmla="*/ 2305443 h 2323145"/>
              <a:gd name="connsiteX252" fmla="*/ 376805 w 11269336"/>
              <a:gd name="connsiteY252" fmla="*/ 2307647 h 2323145"/>
              <a:gd name="connsiteX253" fmla="*/ 266777 w 11269336"/>
              <a:gd name="connsiteY253" fmla="*/ 2309012 h 2323145"/>
              <a:gd name="connsiteX254" fmla="*/ 156013 w 11269336"/>
              <a:gd name="connsiteY254" fmla="*/ 2306832 h 2323145"/>
              <a:gd name="connsiteX255" fmla="*/ 87258 w 11269336"/>
              <a:gd name="connsiteY255" fmla="*/ 2285511 h 2323145"/>
              <a:gd name="connsiteX256" fmla="*/ 23798 w 11269336"/>
              <a:gd name="connsiteY256" fmla="*/ 2281822 h 2323145"/>
              <a:gd name="connsiteX257" fmla="*/ 0 w 11269336"/>
              <a:gd name="connsiteY257" fmla="*/ 2285369 h 2323145"/>
              <a:gd name="connsiteX258" fmla="*/ 0 w 11269336"/>
              <a:gd name="connsiteY258"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20601 w 11269336"/>
              <a:gd name="connsiteY146" fmla="*/ 2205158 h 2323145"/>
              <a:gd name="connsiteX147" fmla="*/ 4405765 w 11269336"/>
              <a:gd name="connsiteY147" fmla="*/ 2199902 h 2323145"/>
              <a:gd name="connsiteX148" fmla="*/ 4401354 w 11269336"/>
              <a:gd name="connsiteY148" fmla="*/ 2194745 h 2323145"/>
              <a:gd name="connsiteX149" fmla="*/ 4366646 w 11269336"/>
              <a:gd name="connsiteY149" fmla="*/ 2198564 h 2323145"/>
              <a:gd name="connsiteX150" fmla="*/ 4354009 w 11269336"/>
              <a:gd name="connsiteY150" fmla="*/ 2204984 h 2323145"/>
              <a:gd name="connsiteX151" fmla="*/ 4348284 w 11269336"/>
              <a:gd name="connsiteY151" fmla="*/ 2205270 h 2323145"/>
              <a:gd name="connsiteX152" fmla="*/ 4333906 w 11269336"/>
              <a:gd name="connsiteY152" fmla="*/ 2205251 h 2323145"/>
              <a:gd name="connsiteX153" fmla="*/ 4308819 w 11269336"/>
              <a:gd name="connsiteY153" fmla="*/ 2203822 h 2323145"/>
              <a:gd name="connsiteX154" fmla="*/ 4301210 w 11269336"/>
              <a:gd name="connsiteY154" fmla="*/ 2204456 h 2323145"/>
              <a:gd name="connsiteX155" fmla="*/ 4283095 w 11269336"/>
              <a:gd name="connsiteY155" fmla="*/ 2198177 h 2323145"/>
              <a:gd name="connsiteX156" fmla="*/ 4250119 w 11269336"/>
              <a:gd name="connsiteY156" fmla="*/ 2196342 h 2323145"/>
              <a:gd name="connsiteX157" fmla="*/ 4189203 w 11269336"/>
              <a:gd name="connsiteY157" fmla="*/ 2178994 h 2323145"/>
              <a:gd name="connsiteX158" fmla="*/ 4154035 w 11269336"/>
              <a:gd name="connsiteY158" fmla="*/ 2171950 h 2323145"/>
              <a:gd name="connsiteX159" fmla="*/ 4129569 w 11269336"/>
              <a:gd name="connsiteY159" fmla="*/ 2163850 h 2323145"/>
              <a:gd name="connsiteX160" fmla="*/ 4061250 w 11269336"/>
              <a:gd name="connsiteY160" fmla="*/ 2159236 h 2323145"/>
              <a:gd name="connsiteX161" fmla="*/ 3945480 w 11269336"/>
              <a:gd name="connsiteY161" fmla="*/ 2158279 h 2323145"/>
              <a:gd name="connsiteX162" fmla="*/ 3921468 w 11269336"/>
              <a:gd name="connsiteY162" fmla="*/ 2156588 h 2323145"/>
              <a:gd name="connsiteX163" fmla="*/ 3903348 w 11269336"/>
              <a:gd name="connsiteY163" fmla="*/ 2149220 h 2323145"/>
              <a:gd name="connsiteX164" fmla="*/ 3901342 w 11269336"/>
              <a:gd name="connsiteY164" fmla="*/ 2142355 h 2323145"/>
              <a:gd name="connsiteX165" fmla="*/ 3888539 w 11269336"/>
              <a:gd name="connsiteY165" fmla="*/ 2140476 h 2323145"/>
              <a:gd name="connsiteX166" fmla="*/ 3885662 w 11269336"/>
              <a:gd name="connsiteY166" fmla="*/ 2138740 h 2323145"/>
              <a:gd name="connsiteX167" fmla="*/ 3868627 w 11269336"/>
              <a:gd name="connsiteY167" fmla="*/ 2130023 h 2323145"/>
              <a:gd name="connsiteX168" fmla="*/ 3819177 w 11269336"/>
              <a:gd name="connsiteY168" fmla="*/ 2142111 h 2323145"/>
              <a:gd name="connsiteX169" fmla="*/ 3769100 w 11269336"/>
              <a:gd name="connsiteY169" fmla="*/ 2131731 h 2323145"/>
              <a:gd name="connsiteX170" fmla="*/ 3562752 w 11269336"/>
              <a:gd name="connsiteY170" fmla="*/ 2131785 h 2323145"/>
              <a:gd name="connsiteX171" fmla="*/ 3541402 w 11269336"/>
              <a:gd name="connsiteY171" fmla="*/ 2106821 h 2323145"/>
              <a:gd name="connsiteX172" fmla="*/ 3365341 w 11269336"/>
              <a:gd name="connsiteY172" fmla="*/ 2077638 h 2323145"/>
              <a:gd name="connsiteX173" fmla="*/ 3170922 w 11269336"/>
              <a:gd name="connsiteY173" fmla="*/ 2115957 h 2323145"/>
              <a:gd name="connsiteX174" fmla="*/ 3156256 w 11269336"/>
              <a:gd name="connsiteY174" fmla="*/ 2124773 h 2323145"/>
              <a:gd name="connsiteX175" fmla="*/ 3140298 w 11269336"/>
              <a:gd name="connsiteY175" fmla="*/ 2129182 h 2323145"/>
              <a:gd name="connsiteX176" fmla="*/ 3138514 w 11269336"/>
              <a:gd name="connsiteY176" fmla="*/ 2128069 h 2323145"/>
              <a:gd name="connsiteX177" fmla="*/ 3120467 w 11269336"/>
              <a:gd name="connsiteY177" fmla="*/ 2128281 h 2323145"/>
              <a:gd name="connsiteX178" fmla="*/ 3116175 w 11269336"/>
              <a:gd name="connsiteY178" fmla="*/ 2131633 h 2323145"/>
              <a:gd name="connsiteX179" fmla="*/ 3103685 w 11269336"/>
              <a:gd name="connsiteY179" fmla="*/ 2132814 h 2323145"/>
              <a:gd name="connsiteX180" fmla="*/ 3078794 w 11269336"/>
              <a:gd name="connsiteY180" fmla="*/ 2137935 h 2323145"/>
              <a:gd name="connsiteX181" fmla="*/ 3074407 w 11269336"/>
              <a:gd name="connsiteY181" fmla="*/ 2136274 h 2323145"/>
              <a:gd name="connsiteX182" fmla="*/ 3037285 w 11269336"/>
              <a:gd name="connsiteY182" fmla="*/ 2139919 h 2323145"/>
              <a:gd name="connsiteX183" fmla="*/ 3036901 w 11269336"/>
              <a:gd name="connsiteY183" fmla="*/ 2138726 h 2323145"/>
              <a:gd name="connsiteX184" fmla="*/ 3026996 w 11269336"/>
              <a:gd name="connsiteY184" fmla="*/ 2134322 h 2323145"/>
              <a:gd name="connsiteX185" fmla="*/ 3007772 w 11269336"/>
              <a:gd name="connsiteY185" fmla="*/ 2128742 h 2323145"/>
              <a:gd name="connsiteX186" fmla="*/ 2965030 w 11269336"/>
              <a:gd name="connsiteY186" fmla="*/ 2100494 h 2323145"/>
              <a:gd name="connsiteX187" fmla="*/ 2926342 w 11269336"/>
              <a:gd name="connsiteY187" fmla="*/ 2104155 h 2323145"/>
              <a:gd name="connsiteX188" fmla="*/ 2918608 w 11269336"/>
              <a:gd name="connsiteY188" fmla="*/ 2104215 h 2323145"/>
              <a:gd name="connsiteX189" fmla="*/ 2918475 w 11269336"/>
              <a:gd name="connsiteY189" fmla="*/ 2103937 h 2323145"/>
              <a:gd name="connsiteX190" fmla="*/ 2910360 w 11269336"/>
              <a:gd name="connsiteY190" fmla="*/ 2103444 h 2323145"/>
              <a:gd name="connsiteX191" fmla="*/ 2904507 w 11269336"/>
              <a:gd name="connsiteY191" fmla="*/ 2104326 h 2323145"/>
              <a:gd name="connsiteX192" fmla="*/ 2889503 w 11269336"/>
              <a:gd name="connsiteY192" fmla="*/ 2104443 h 2323145"/>
              <a:gd name="connsiteX193" fmla="*/ 2884480 w 11269336"/>
              <a:gd name="connsiteY193" fmla="*/ 2102626 h 2323145"/>
              <a:gd name="connsiteX194" fmla="*/ 2882689 w 11269336"/>
              <a:gd name="connsiteY194" fmla="*/ 2099228 h 2323145"/>
              <a:gd name="connsiteX195" fmla="*/ 2881291 w 11269336"/>
              <a:gd name="connsiteY195" fmla="*/ 2099618 h 2323145"/>
              <a:gd name="connsiteX196" fmla="*/ 2853979 w 11269336"/>
              <a:gd name="connsiteY196" fmla="*/ 2090388 h 2323145"/>
              <a:gd name="connsiteX197" fmla="*/ 2791790 w 11269336"/>
              <a:gd name="connsiteY197" fmla="*/ 2080332 h 2323145"/>
              <a:gd name="connsiteX198" fmla="*/ 2755844 w 11269336"/>
              <a:gd name="connsiteY198" fmla="*/ 2078874 h 2323145"/>
              <a:gd name="connsiteX199" fmla="*/ 2657742 w 11269336"/>
              <a:gd name="connsiteY199" fmla="*/ 2070179 h 2323145"/>
              <a:gd name="connsiteX200" fmla="*/ 2559549 w 11269336"/>
              <a:gd name="connsiteY200" fmla="*/ 2057873 h 2323145"/>
              <a:gd name="connsiteX201" fmla="*/ 2512054 w 11269336"/>
              <a:gd name="connsiteY201" fmla="*/ 2031671 h 2323145"/>
              <a:gd name="connsiteX202" fmla="*/ 2506437 w 11269336"/>
              <a:gd name="connsiteY202" fmla="*/ 2030918 h 2323145"/>
              <a:gd name="connsiteX203" fmla="*/ 2491752 w 11269336"/>
              <a:gd name="connsiteY203" fmla="*/ 2033906 h 2323145"/>
              <a:gd name="connsiteX204" fmla="*/ 2486338 w 11269336"/>
              <a:gd name="connsiteY204" fmla="*/ 2035862 h 2323145"/>
              <a:gd name="connsiteX205" fmla="*/ 2478186 w 11269336"/>
              <a:gd name="connsiteY205" fmla="*/ 2036953 h 2323145"/>
              <a:gd name="connsiteX206" fmla="*/ 2477950 w 11269336"/>
              <a:gd name="connsiteY206" fmla="*/ 2036715 h 2323145"/>
              <a:gd name="connsiteX207" fmla="*/ 2470381 w 11269336"/>
              <a:gd name="connsiteY207" fmla="*/ 2038256 h 2323145"/>
              <a:gd name="connsiteX208" fmla="*/ 2433781 w 11269336"/>
              <a:gd name="connsiteY208" fmla="*/ 2049140 h 2323145"/>
              <a:gd name="connsiteX209" fmla="*/ 2381172 w 11269336"/>
              <a:gd name="connsiteY209" fmla="*/ 2030645 h 2323145"/>
              <a:gd name="connsiteX210" fmla="*/ 2360198 w 11269336"/>
              <a:gd name="connsiteY210" fmla="*/ 2029059 h 2323145"/>
              <a:gd name="connsiteX211" fmla="*/ 2348815 w 11269336"/>
              <a:gd name="connsiteY211" fmla="*/ 2026798 h 2323145"/>
              <a:gd name="connsiteX212" fmla="*/ 2347988 w 11269336"/>
              <a:gd name="connsiteY212" fmla="*/ 2025745 h 2323145"/>
              <a:gd name="connsiteX213" fmla="*/ 2312920 w 11269336"/>
              <a:gd name="connsiteY213" fmla="*/ 2036311 h 2323145"/>
              <a:gd name="connsiteX214" fmla="*/ 2307986 w 11269336"/>
              <a:gd name="connsiteY214" fmla="*/ 2035583 h 2323145"/>
              <a:gd name="connsiteX215" fmla="*/ 2285481 w 11269336"/>
              <a:gd name="connsiteY215" fmla="*/ 2045197 h 2323145"/>
              <a:gd name="connsiteX216" fmla="*/ 2273666 w 11269336"/>
              <a:gd name="connsiteY216" fmla="*/ 2048710 h 2323145"/>
              <a:gd name="connsiteX217" fmla="*/ 2270719 w 11269336"/>
              <a:gd name="connsiteY217" fmla="*/ 2052702 h 2323145"/>
              <a:gd name="connsiteX218" fmla="*/ 2253080 w 11269336"/>
              <a:gd name="connsiteY218" fmla="*/ 2056363 h 2323145"/>
              <a:gd name="connsiteX219" fmla="*/ 2250906 w 11269336"/>
              <a:gd name="connsiteY219" fmla="*/ 2055654 h 2323145"/>
              <a:gd name="connsiteX220" fmla="*/ 2236905 w 11269336"/>
              <a:gd name="connsiteY220" fmla="*/ 2062882 h 2323145"/>
              <a:gd name="connsiteX221" fmla="*/ 2225830 w 11269336"/>
              <a:gd name="connsiteY221" fmla="*/ 2074027 h 2323145"/>
              <a:gd name="connsiteX222" fmla="*/ 2073776 w 11269336"/>
              <a:gd name="connsiteY222" fmla="*/ 2089244 h 2323145"/>
              <a:gd name="connsiteX223" fmla="*/ 1948256 w 11269336"/>
              <a:gd name="connsiteY223" fmla="*/ 2146616 h 2323145"/>
              <a:gd name="connsiteX224" fmla="*/ 1865582 w 11269336"/>
              <a:gd name="connsiteY224" fmla="*/ 2153738 h 2323145"/>
              <a:gd name="connsiteX225" fmla="*/ 1835210 w 11269336"/>
              <a:gd name="connsiteY225" fmla="*/ 2134244 h 2323145"/>
              <a:gd name="connsiteX226" fmla="*/ 1632661 w 11269336"/>
              <a:gd name="connsiteY226" fmla="*/ 2173882 h 2323145"/>
              <a:gd name="connsiteX227" fmla="*/ 1579590 w 11269336"/>
              <a:gd name="connsiteY227" fmla="*/ 2173680 h 2323145"/>
              <a:gd name="connsiteX228" fmla="*/ 1535601 w 11269336"/>
              <a:gd name="connsiteY228" fmla="*/ 2194590 h 2323145"/>
              <a:gd name="connsiteX229" fmla="*/ 1515594 w 11269336"/>
              <a:gd name="connsiteY229" fmla="*/ 2189622 h 2323145"/>
              <a:gd name="connsiteX230" fmla="*/ 1512113 w 11269336"/>
              <a:gd name="connsiteY230" fmla="*/ 2188534 h 2323145"/>
              <a:gd name="connsiteX231" fmla="*/ 1498838 w 11269336"/>
              <a:gd name="connsiteY231" fmla="*/ 2189213 h 2323145"/>
              <a:gd name="connsiteX232" fmla="*/ 1494279 w 11269336"/>
              <a:gd name="connsiteY232" fmla="*/ 2183112 h 2323145"/>
              <a:gd name="connsiteX233" fmla="*/ 1473714 w 11269336"/>
              <a:gd name="connsiteY233" fmla="*/ 2179625 h 2323145"/>
              <a:gd name="connsiteX234" fmla="*/ 1449503 w 11269336"/>
              <a:gd name="connsiteY234" fmla="*/ 2182633 h 2323145"/>
              <a:gd name="connsiteX235" fmla="*/ 1266687 w 11269336"/>
              <a:gd name="connsiteY235" fmla="*/ 2212688 h 2323145"/>
              <a:gd name="connsiteX236" fmla="*/ 1239614 w 11269336"/>
              <a:gd name="connsiteY236" fmla="*/ 2209727 h 2323145"/>
              <a:gd name="connsiteX237" fmla="*/ 1202436 w 11269336"/>
              <a:gd name="connsiteY237" fmla="*/ 2209817 h 2323145"/>
              <a:gd name="connsiteX238" fmla="*/ 1136097 w 11269336"/>
              <a:gd name="connsiteY238" fmla="*/ 2205112 h 2323145"/>
              <a:gd name="connsiteX239" fmla="*/ 988232 w 11269336"/>
              <a:gd name="connsiteY239" fmla="*/ 2235635 h 2323145"/>
              <a:gd name="connsiteX240" fmla="*/ 981959 w 11269336"/>
              <a:gd name="connsiteY240" fmla="*/ 2231607 h 2323145"/>
              <a:gd name="connsiteX241" fmla="*/ 938600 w 11269336"/>
              <a:gd name="connsiteY241" fmla="*/ 2238113 h 2323145"/>
              <a:gd name="connsiteX242" fmla="*/ 791788 w 11269336"/>
              <a:gd name="connsiteY242" fmla="*/ 2293224 h 2323145"/>
              <a:gd name="connsiteX243" fmla="*/ 706914 w 11269336"/>
              <a:gd name="connsiteY243" fmla="*/ 2305046 h 2323145"/>
              <a:gd name="connsiteX244" fmla="*/ 675971 w 11269336"/>
              <a:gd name="connsiteY244" fmla="*/ 2304030 h 2323145"/>
              <a:gd name="connsiteX245" fmla="*/ 624180 w 11269336"/>
              <a:gd name="connsiteY245" fmla="*/ 2302650 h 2323145"/>
              <a:gd name="connsiteX246" fmla="*/ 583453 w 11269336"/>
              <a:gd name="connsiteY246" fmla="*/ 2288788 h 2323145"/>
              <a:gd name="connsiteX247" fmla="*/ 540946 w 11269336"/>
              <a:gd name="connsiteY247" fmla="*/ 2292721 h 2323145"/>
              <a:gd name="connsiteX248" fmla="*/ 533680 w 11269336"/>
              <a:gd name="connsiteY248" fmla="*/ 2310233 h 2323145"/>
              <a:gd name="connsiteX249" fmla="*/ 487366 w 11269336"/>
              <a:gd name="connsiteY249" fmla="*/ 2309053 h 2323145"/>
              <a:gd name="connsiteX250" fmla="*/ 416820 w 11269336"/>
              <a:gd name="connsiteY250" fmla="*/ 2305443 h 2323145"/>
              <a:gd name="connsiteX251" fmla="*/ 376805 w 11269336"/>
              <a:gd name="connsiteY251" fmla="*/ 2307647 h 2323145"/>
              <a:gd name="connsiteX252" fmla="*/ 266777 w 11269336"/>
              <a:gd name="connsiteY252" fmla="*/ 2309012 h 2323145"/>
              <a:gd name="connsiteX253" fmla="*/ 156013 w 11269336"/>
              <a:gd name="connsiteY253" fmla="*/ 2306832 h 2323145"/>
              <a:gd name="connsiteX254" fmla="*/ 87258 w 11269336"/>
              <a:gd name="connsiteY254" fmla="*/ 2285511 h 2323145"/>
              <a:gd name="connsiteX255" fmla="*/ 23798 w 11269336"/>
              <a:gd name="connsiteY255" fmla="*/ 2281822 h 2323145"/>
              <a:gd name="connsiteX256" fmla="*/ 0 w 11269336"/>
              <a:gd name="connsiteY256" fmla="*/ 2285369 h 2323145"/>
              <a:gd name="connsiteX257" fmla="*/ 0 w 11269336"/>
              <a:gd name="connsiteY257"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05765 w 11269336"/>
              <a:gd name="connsiteY146" fmla="*/ 2199902 h 2323145"/>
              <a:gd name="connsiteX147" fmla="*/ 4401354 w 11269336"/>
              <a:gd name="connsiteY147" fmla="*/ 2194745 h 2323145"/>
              <a:gd name="connsiteX148" fmla="*/ 4366646 w 11269336"/>
              <a:gd name="connsiteY148" fmla="*/ 2198564 h 2323145"/>
              <a:gd name="connsiteX149" fmla="*/ 4354009 w 11269336"/>
              <a:gd name="connsiteY149" fmla="*/ 2204984 h 2323145"/>
              <a:gd name="connsiteX150" fmla="*/ 4348284 w 11269336"/>
              <a:gd name="connsiteY150" fmla="*/ 2205270 h 2323145"/>
              <a:gd name="connsiteX151" fmla="*/ 4333906 w 11269336"/>
              <a:gd name="connsiteY151" fmla="*/ 2205251 h 2323145"/>
              <a:gd name="connsiteX152" fmla="*/ 4308819 w 11269336"/>
              <a:gd name="connsiteY152" fmla="*/ 2203822 h 2323145"/>
              <a:gd name="connsiteX153" fmla="*/ 4301210 w 11269336"/>
              <a:gd name="connsiteY153" fmla="*/ 2204456 h 2323145"/>
              <a:gd name="connsiteX154" fmla="*/ 4283095 w 11269336"/>
              <a:gd name="connsiteY154" fmla="*/ 2198177 h 2323145"/>
              <a:gd name="connsiteX155" fmla="*/ 4250119 w 11269336"/>
              <a:gd name="connsiteY155" fmla="*/ 2196342 h 2323145"/>
              <a:gd name="connsiteX156" fmla="*/ 4189203 w 11269336"/>
              <a:gd name="connsiteY156" fmla="*/ 2178994 h 2323145"/>
              <a:gd name="connsiteX157" fmla="*/ 4154035 w 11269336"/>
              <a:gd name="connsiteY157" fmla="*/ 2171950 h 2323145"/>
              <a:gd name="connsiteX158" fmla="*/ 4129569 w 11269336"/>
              <a:gd name="connsiteY158" fmla="*/ 2163850 h 2323145"/>
              <a:gd name="connsiteX159" fmla="*/ 4061250 w 11269336"/>
              <a:gd name="connsiteY159" fmla="*/ 2159236 h 2323145"/>
              <a:gd name="connsiteX160" fmla="*/ 3945480 w 11269336"/>
              <a:gd name="connsiteY160" fmla="*/ 2158279 h 2323145"/>
              <a:gd name="connsiteX161" fmla="*/ 3921468 w 11269336"/>
              <a:gd name="connsiteY161" fmla="*/ 2156588 h 2323145"/>
              <a:gd name="connsiteX162" fmla="*/ 3903348 w 11269336"/>
              <a:gd name="connsiteY162" fmla="*/ 2149220 h 2323145"/>
              <a:gd name="connsiteX163" fmla="*/ 3901342 w 11269336"/>
              <a:gd name="connsiteY163" fmla="*/ 2142355 h 2323145"/>
              <a:gd name="connsiteX164" fmla="*/ 3888539 w 11269336"/>
              <a:gd name="connsiteY164" fmla="*/ 2140476 h 2323145"/>
              <a:gd name="connsiteX165" fmla="*/ 3885662 w 11269336"/>
              <a:gd name="connsiteY165" fmla="*/ 2138740 h 2323145"/>
              <a:gd name="connsiteX166" fmla="*/ 3868627 w 11269336"/>
              <a:gd name="connsiteY166" fmla="*/ 2130023 h 2323145"/>
              <a:gd name="connsiteX167" fmla="*/ 3819177 w 11269336"/>
              <a:gd name="connsiteY167" fmla="*/ 2142111 h 2323145"/>
              <a:gd name="connsiteX168" fmla="*/ 3769100 w 11269336"/>
              <a:gd name="connsiteY168" fmla="*/ 2131731 h 2323145"/>
              <a:gd name="connsiteX169" fmla="*/ 3562752 w 11269336"/>
              <a:gd name="connsiteY169" fmla="*/ 2131785 h 2323145"/>
              <a:gd name="connsiteX170" fmla="*/ 3541402 w 11269336"/>
              <a:gd name="connsiteY170" fmla="*/ 2106821 h 2323145"/>
              <a:gd name="connsiteX171" fmla="*/ 3365341 w 11269336"/>
              <a:gd name="connsiteY171" fmla="*/ 2077638 h 2323145"/>
              <a:gd name="connsiteX172" fmla="*/ 3170922 w 11269336"/>
              <a:gd name="connsiteY172" fmla="*/ 2115957 h 2323145"/>
              <a:gd name="connsiteX173" fmla="*/ 3156256 w 11269336"/>
              <a:gd name="connsiteY173" fmla="*/ 2124773 h 2323145"/>
              <a:gd name="connsiteX174" fmla="*/ 3140298 w 11269336"/>
              <a:gd name="connsiteY174" fmla="*/ 2129182 h 2323145"/>
              <a:gd name="connsiteX175" fmla="*/ 3138514 w 11269336"/>
              <a:gd name="connsiteY175" fmla="*/ 2128069 h 2323145"/>
              <a:gd name="connsiteX176" fmla="*/ 3120467 w 11269336"/>
              <a:gd name="connsiteY176" fmla="*/ 2128281 h 2323145"/>
              <a:gd name="connsiteX177" fmla="*/ 3116175 w 11269336"/>
              <a:gd name="connsiteY177" fmla="*/ 2131633 h 2323145"/>
              <a:gd name="connsiteX178" fmla="*/ 3103685 w 11269336"/>
              <a:gd name="connsiteY178" fmla="*/ 2132814 h 2323145"/>
              <a:gd name="connsiteX179" fmla="*/ 3078794 w 11269336"/>
              <a:gd name="connsiteY179" fmla="*/ 2137935 h 2323145"/>
              <a:gd name="connsiteX180" fmla="*/ 3074407 w 11269336"/>
              <a:gd name="connsiteY180" fmla="*/ 2136274 h 2323145"/>
              <a:gd name="connsiteX181" fmla="*/ 3037285 w 11269336"/>
              <a:gd name="connsiteY181" fmla="*/ 2139919 h 2323145"/>
              <a:gd name="connsiteX182" fmla="*/ 3036901 w 11269336"/>
              <a:gd name="connsiteY182" fmla="*/ 2138726 h 2323145"/>
              <a:gd name="connsiteX183" fmla="*/ 3026996 w 11269336"/>
              <a:gd name="connsiteY183" fmla="*/ 2134322 h 2323145"/>
              <a:gd name="connsiteX184" fmla="*/ 3007772 w 11269336"/>
              <a:gd name="connsiteY184" fmla="*/ 2128742 h 2323145"/>
              <a:gd name="connsiteX185" fmla="*/ 2965030 w 11269336"/>
              <a:gd name="connsiteY185" fmla="*/ 2100494 h 2323145"/>
              <a:gd name="connsiteX186" fmla="*/ 2926342 w 11269336"/>
              <a:gd name="connsiteY186" fmla="*/ 2104155 h 2323145"/>
              <a:gd name="connsiteX187" fmla="*/ 2918608 w 11269336"/>
              <a:gd name="connsiteY187" fmla="*/ 2104215 h 2323145"/>
              <a:gd name="connsiteX188" fmla="*/ 2918475 w 11269336"/>
              <a:gd name="connsiteY188" fmla="*/ 2103937 h 2323145"/>
              <a:gd name="connsiteX189" fmla="*/ 2910360 w 11269336"/>
              <a:gd name="connsiteY189" fmla="*/ 2103444 h 2323145"/>
              <a:gd name="connsiteX190" fmla="*/ 2904507 w 11269336"/>
              <a:gd name="connsiteY190" fmla="*/ 2104326 h 2323145"/>
              <a:gd name="connsiteX191" fmla="*/ 2889503 w 11269336"/>
              <a:gd name="connsiteY191" fmla="*/ 2104443 h 2323145"/>
              <a:gd name="connsiteX192" fmla="*/ 2884480 w 11269336"/>
              <a:gd name="connsiteY192" fmla="*/ 2102626 h 2323145"/>
              <a:gd name="connsiteX193" fmla="*/ 2882689 w 11269336"/>
              <a:gd name="connsiteY193" fmla="*/ 2099228 h 2323145"/>
              <a:gd name="connsiteX194" fmla="*/ 2881291 w 11269336"/>
              <a:gd name="connsiteY194" fmla="*/ 2099618 h 2323145"/>
              <a:gd name="connsiteX195" fmla="*/ 2853979 w 11269336"/>
              <a:gd name="connsiteY195" fmla="*/ 2090388 h 2323145"/>
              <a:gd name="connsiteX196" fmla="*/ 2791790 w 11269336"/>
              <a:gd name="connsiteY196" fmla="*/ 2080332 h 2323145"/>
              <a:gd name="connsiteX197" fmla="*/ 2755844 w 11269336"/>
              <a:gd name="connsiteY197" fmla="*/ 2078874 h 2323145"/>
              <a:gd name="connsiteX198" fmla="*/ 2657742 w 11269336"/>
              <a:gd name="connsiteY198" fmla="*/ 2070179 h 2323145"/>
              <a:gd name="connsiteX199" fmla="*/ 2559549 w 11269336"/>
              <a:gd name="connsiteY199" fmla="*/ 2057873 h 2323145"/>
              <a:gd name="connsiteX200" fmla="*/ 2512054 w 11269336"/>
              <a:gd name="connsiteY200" fmla="*/ 2031671 h 2323145"/>
              <a:gd name="connsiteX201" fmla="*/ 2506437 w 11269336"/>
              <a:gd name="connsiteY201" fmla="*/ 2030918 h 2323145"/>
              <a:gd name="connsiteX202" fmla="*/ 2491752 w 11269336"/>
              <a:gd name="connsiteY202" fmla="*/ 2033906 h 2323145"/>
              <a:gd name="connsiteX203" fmla="*/ 2486338 w 11269336"/>
              <a:gd name="connsiteY203" fmla="*/ 2035862 h 2323145"/>
              <a:gd name="connsiteX204" fmla="*/ 2478186 w 11269336"/>
              <a:gd name="connsiteY204" fmla="*/ 2036953 h 2323145"/>
              <a:gd name="connsiteX205" fmla="*/ 2477950 w 11269336"/>
              <a:gd name="connsiteY205" fmla="*/ 2036715 h 2323145"/>
              <a:gd name="connsiteX206" fmla="*/ 2470381 w 11269336"/>
              <a:gd name="connsiteY206" fmla="*/ 2038256 h 2323145"/>
              <a:gd name="connsiteX207" fmla="*/ 2433781 w 11269336"/>
              <a:gd name="connsiteY207" fmla="*/ 2049140 h 2323145"/>
              <a:gd name="connsiteX208" fmla="*/ 2381172 w 11269336"/>
              <a:gd name="connsiteY208" fmla="*/ 2030645 h 2323145"/>
              <a:gd name="connsiteX209" fmla="*/ 2360198 w 11269336"/>
              <a:gd name="connsiteY209" fmla="*/ 2029059 h 2323145"/>
              <a:gd name="connsiteX210" fmla="*/ 2348815 w 11269336"/>
              <a:gd name="connsiteY210" fmla="*/ 2026798 h 2323145"/>
              <a:gd name="connsiteX211" fmla="*/ 2347988 w 11269336"/>
              <a:gd name="connsiteY211" fmla="*/ 2025745 h 2323145"/>
              <a:gd name="connsiteX212" fmla="*/ 2312920 w 11269336"/>
              <a:gd name="connsiteY212" fmla="*/ 2036311 h 2323145"/>
              <a:gd name="connsiteX213" fmla="*/ 2307986 w 11269336"/>
              <a:gd name="connsiteY213" fmla="*/ 2035583 h 2323145"/>
              <a:gd name="connsiteX214" fmla="*/ 2285481 w 11269336"/>
              <a:gd name="connsiteY214" fmla="*/ 2045197 h 2323145"/>
              <a:gd name="connsiteX215" fmla="*/ 2273666 w 11269336"/>
              <a:gd name="connsiteY215" fmla="*/ 2048710 h 2323145"/>
              <a:gd name="connsiteX216" fmla="*/ 2270719 w 11269336"/>
              <a:gd name="connsiteY216" fmla="*/ 2052702 h 2323145"/>
              <a:gd name="connsiteX217" fmla="*/ 2253080 w 11269336"/>
              <a:gd name="connsiteY217" fmla="*/ 2056363 h 2323145"/>
              <a:gd name="connsiteX218" fmla="*/ 2250906 w 11269336"/>
              <a:gd name="connsiteY218" fmla="*/ 2055654 h 2323145"/>
              <a:gd name="connsiteX219" fmla="*/ 2236905 w 11269336"/>
              <a:gd name="connsiteY219" fmla="*/ 2062882 h 2323145"/>
              <a:gd name="connsiteX220" fmla="*/ 2225830 w 11269336"/>
              <a:gd name="connsiteY220" fmla="*/ 2074027 h 2323145"/>
              <a:gd name="connsiteX221" fmla="*/ 2073776 w 11269336"/>
              <a:gd name="connsiteY221" fmla="*/ 2089244 h 2323145"/>
              <a:gd name="connsiteX222" fmla="*/ 1948256 w 11269336"/>
              <a:gd name="connsiteY222" fmla="*/ 2146616 h 2323145"/>
              <a:gd name="connsiteX223" fmla="*/ 1865582 w 11269336"/>
              <a:gd name="connsiteY223" fmla="*/ 2153738 h 2323145"/>
              <a:gd name="connsiteX224" fmla="*/ 1835210 w 11269336"/>
              <a:gd name="connsiteY224" fmla="*/ 2134244 h 2323145"/>
              <a:gd name="connsiteX225" fmla="*/ 1632661 w 11269336"/>
              <a:gd name="connsiteY225" fmla="*/ 2173882 h 2323145"/>
              <a:gd name="connsiteX226" fmla="*/ 1579590 w 11269336"/>
              <a:gd name="connsiteY226" fmla="*/ 2173680 h 2323145"/>
              <a:gd name="connsiteX227" fmla="*/ 1535601 w 11269336"/>
              <a:gd name="connsiteY227" fmla="*/ 2194590 h 2323145"/>
              <a:gd name="connsiteX228" fmla="*/ 1515594 w 11269336"/>
              <a:gd name="connsiteY228" fmla="*/ 2189622 h 2323145"/>
              <a:gd name="connsiteX229" fmla="*/ 1512113 w 11269336"/>
              <a:gd name="connsiteY229" fmla="*/ 2188534 h 2323145"/>
              <a:gd name="connsiteX230" fmla="*/ 1498838 w 11269336"/>
              <a:gd name="connsiteY230" fmla="*/ 2189213 h 2323145"/>
              <a:gd name="connsiteX231" fmla="*/ 1494279 w 11269336"/>
              <a:gd name="connsiteY231" fmla="*/ 2183112 h 2323145"/>
              <a:gd name="connsiteX232" fmla="*/ 1473714 w 11269336"/>
              <a:gd name="connsiteY232" fmla="*/ 2179625 h 2323145"/>
              <a:gd name="connsiteX233" fmla="*/ 1449503 w 11269336"/>
              <a:gd name="connsiteY233" fmla="*/ 2182633 h 2323145"/>
              <a:gd name="connsiteX234" fmla="*/ 1266687 w 11269336"/>
              <a:gd name="connsiteY234" fmla="*/ 2212688 h 2323145"/>
              <a:gd name="connsiteX235" fmla="*/ 1239614 w 11269336"/>
              <a:gd name="connsiteY235" fmla="*/ 2209727 h 2323145"/>
              <a:gd name="connsiteX236" fmla="*/ 1202436 w 11269336"/>
              <a:gd name="connsiteY236" fmla="*/ 2209817 h 2323145"/>
              <a:gd name="connsiteX237" fmla="*/ 1136097 w 11269336"/>
              <a:gd name="connsiteY237" fmla="*/ 2205112 h 2323145"/>
              <a:gd name="connsiteX238" fmla="*/ 988232 w 11269336"/>
              <a:gd name="connsiteY238" fmla="*/ 2235635 h 2323145"/>
              <a:gd name="connsiteX239" fmla="*/ 981959 w 11269336"/>
              <a:gd name="connsiteY239" fmla="*/ 2231607 h 2323145"/>
              <a:gd name="connsiteX240" fmla="*/ 938600 w 11269336"/>
              <a:gd name="connsiteY240" fmla="*/ 2238113 h 2323145"/>
              <a:gd name="connsiteX241" fmla="*/ 791788 w 11269336"/>
              <a:gd name="connsiteY241" fmla="*/ 2293224 h 2323145"/>
              <a:gd name="connsiteX242" fmla="*/ 706914 w 11269336"/>
              <a:gd name="connsiteY242" fmla="*/ 2305046 h 2323145"/>
              <a:gd name="connsiteX243" fmla="*/ 675971 w 11269336"/>
              <a:gd name="connsiteY243" fmla="*/ 2304030 h 2323145"/>
              <a:gd name="connsiteX244" fmla="*/ 624180 w 11269336"/>
              <a:gd name="connsiteY244" fmla="*/ 2302650 h 2323145"/>
              <a:gd name="connsiteX245" fmla="*/ 583453 w 11269336"/>
              <a:gd name="connsiteY245" fmla="*/ 2288788 h 2323145"/>
              <a:gd name="connsiteX246" fmla="*/ 540946 w 11269336"/>
              <a:gd name="connsiteY246" fmla="*/ 2292721 h 2323145"/>
              <a:gd name="connsiteX247" fmla="*/ 533680 w 11269336"/>
              <a:gd name="connsiteY247" fmla="*/ 2310233 h 2323145"/>
              <a:gd name="connsiteX248" fmla="*/ 487366 w 11269336"/>
              <a:gd name="connsiteY248" fmla="*/ 2309053 h 2323145"/>
              <a:gd name="connsiteX249" fmla="*/ 416820 w 11269336"/>
              <a:gd name="connsiteY249" fmla="*/ 2305443 h 2323145"/>
              <a:gd name="connsiteX250" fmla="*/ 376805 w 11269336"/>
              <a:gd name="connsiteY250" fmla="*/ 2307647 h 2323145"/>
              <a:gd name="connsiteX251" fmla="*/ 266777 w 11269336"/>
              <a:gd name="connsiteY251" fmla="*/ 2309012 h 2323145"/>
              <a:gd name="connsiteX252" fmla="*/ 156013 w 11269336"/>
              <a:gd name="connsiteY252" fmla="*/ 2306832 h 2323145"/>
              <a:gd name="connsiteX253" fmla="*/ 87258 w 11269336"/>
              <a:gd name="connsiteY253" fmla="*/ 2285511 h 2323145"/>
              <a:gd name="connsiteX254" fmla="*/ 23798 w 11269336"/>
              <a:gd name="connsiteY254" fmla="*/ 2281822 h 2323145"/>
              <a:gd name="connsiteX255" fmla="*/ 0 w 11269336"/>
              <a:gd name="connsiteY255" fmla="*/ 2285369 h 2323145"/>
              <a:gd name="connsiteX256" fmla="*/ 0 w 11269336"/>
              <a:gd name="connsiteY25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05765 w 11269336"/>
              <a:gd name="connsiteY145" fmla="*/ 2199902 h 2323145"/>
              <a:gd name="connsiteX146" fmla="*/ 4401354 w 11269336"/>
              <a:gd name="connsiteY146" fmla="*/ 2194745 h 2323145"/>
              <a:gd name="connsiteX147" fmla="*/ 4366646 w 11269336"/>
              <a:gd name="connsiteY147" fmla="*/ 2198564 h 2323145"/>
              <a:gd name="connsiteX148" fmla="*/ 4354009 w 11269336"/>
              <a:gd name="connsiteY148" fmla="*/ 2204984 h 2323145"/>
              <a:gd name="connsiteX149" fmla="*/ 4348284 w 11269336"/>
              <a:gd name="connsiteY149" fmla="*/ 2205270 h 2323145"/>
              <a:gd name="connsiteX150" fmla="*/ 4333906 w 11269336"/>
              <a:gd name="connsiteY150" fmla="*/ 2205251 h 2323145"/>
              <a:gd name="connsiteX151" fmla="*/ 4308819 w 11269336"/>
              <a:gd name="connsiteY151" fmla="*/ 2203822 h 2323145"/>
              <a:gd name="connsiteX152" fmla="*/ 4301210 w 11269336"/>
              <a:gd name="connsiteY152" fmla="*/ 2204456 h 2323145"/>
              <a:gd name="connsiteX153" fmla="*/ 4283095 w 11269336"/>
              <a:gd name="connsiteY153" fmla="*/ 2198177 h 2323145"/>
              <a:gd name="connsiteX154" fmla="*/ 4250119 w 11269336"/>
              <a:gd name="connsiteY154" fmla="*/ 2196342 h 2323145"/>
              <a:gd name="connsiteX155" fmla="*/ 4189203 w 11269336"/>
              <a:gd name="connsiteY155" fmla="*/ 2178994 h 2323145"/>
              <a:gd name="connsiteX156" fmla="*/ 4154035 w 11269336"/>
              <a:gd name="connsiteY156" fmla="*/ 2171950 h 2323145"/>
              <a:gd name="connsiteX157" fmla="*/ 4129569 w 11269336"/>
              <a:gd name="connsiteY157" fmla="*/ 2163850 h 2323145"/>
              <a:gd name="connsiteX158" fmla="*/ 4061250 w 11269336"/>
              <a:gd name="connsiteY158" fmla="*/ 2159236 h 2323145"/>
              <a:gd name="connsiteX159" fmla="*/ 3945480 w 11269336"/>
              <a:gd name="connsiteY159" fmla="*/ 2158279 h 2323145"/>
              <a:gd name="connsiteX160" fmla="*/ 3921468 w 11269336"/>
              <a:gd name="connsiteY160" fmla="*/ 2156588 h 2323145"/>
              <a:gd name="connsiteX161" fmla="*/ 3903348 w 11269336"/>
              <a:gd name="connsiteY161" fmla="*/ 2149220 h 2323145"/>
              <a:gd name="connsiteX162" fmla="*/ 3901342 w 11269336"/>
              <a:gd name="connsiteY162" fmla="*/ 2142355 h 2323145"/>
              <a:gd name="connsiteX163" fmla="*/ 3888539 w 11269336"/>
              <a:gd name="connsiteY163" fmla="*/ 2140476 h 2323145"/>
              <a:gd name="connsiteX164" fmla="*/ 3885662 w 11269336"/>
              <a:gd name="connsiteY164" fmla="*/ 2138740 h 2323145"/>
              <a:gd name="connsiteX165" fmla="*/ 3868627 w 11269336"/>
              <a:gd name="connsiteY165" fmla="*/ 2130023 h 2323145"/>
              <a:gd name="connsiteX166" fmla="*/ 3819177 w 11269336"/>
              <a:gd name="connsiteY166" fmla="*/ 2142111 h 2323145"/>
              <a:gd name="connsiteX167" fmla="*/ 3769100 w 11269336"/>
              <a:gd name="connsiteY167" fmla="*/ 2131731 h 2323145"/>
              <a:gd name="connsiteX168" fmla="*/ 3562752 w 11269336"/>
              <a:gd name="connsiteY168" fmla="*/ 2131785 h 2323145"/>
              <a:gd name="connsiteX169" fmla="*/ 3541402 w 11269336"/>
              <a:gd name="connsiteY169" fmla="*/ 2106821 h 2323145"/>
              <a:gd name="connsiteX170" fmla="*/ 3365341 w 11269336"/>
              <a:gd name="connsiteY170" fmla="*/ 2077638 h 2323145"/>
              <a:gd name="connsiteX171" fmla="*/ 3170922 w 11269336"/>
              <a:gd name="connsiteY171" fmla="*/ 2115957 h 2323145"/>
              <a:gd name="connsiteX172" fmla="*/ 3156256 w 11269336"/>
              <a:gd name="connsiteY172" fmla="*/ 2124773 h 2323145"/>
              <a:gd name="connsiteX173" fmla="*/ 3140298 w 11269336"/>
              <a:gd name="connsiteY173" fmla="*/ 2129182 h 2323145"/>
              <a:gd name="connsiteX174" fmla="*/ 3138514 w 11269336"/>
              <a:gd name="connsiteY174" fmla="*/ 2128069 h 2323145"/>
              <a:gd name="connsiteX175" fmla="*/ 3120467 w 11269336"/>
              <a:gd name="connsiteY175" fmla="*/ 2128281 h 2323145"/>
              <a:gd name="connsiteX176" fmla="*/ 3116175 w 11269336"/>
              <a:gd name="connsiteY176" fmla="*/ 2131633 h 2323145"/>
              <a:gd name="connsiteX177" fmla="*/ 3103685 w 11269336"/>
              <a:gd name="connsiteY177" fmla="*/ 2132814 h 2323145"/>
              <a:gd name="connsiteX178" fmla="*/ 3078794 w 11269336"/>
              <a:gd name="connsiteY178" fmla="*/ 2137935 h 2323145"/>
              <a:gd name="connsiteX179" fmla="*/ 3074407 w 11269336"/>
              <a:gd name="connsiteY179" fmla="*/ 2136274 h 2323145"/>
              <a:gd name="connsiteX180" fmla="*/ 3037285 w 11269336"/>
              <a:gd name="connsiteY180" fmla="*/ 2139919 h 2323145"/>
              <a:gd name="connsiteX181" fmla="*/ 3036901 w 11269336"/>
              <a:gd name="connsiteY181" fmla="*/ 2138726 h 2323145"/>
              <a:gd name="connsiteX182" fmla="*/ 3026996 w 11269336"/>
              <a:gd name="connsiteY182" fmla="*/ 2134322 h 2323145"/>
              <a:gd name="connsiteX183" fmla="*/ 3007772 w 11269336"/>
              <a:gd name="connsiteY183" fmla="*/ 2128742 h 2323145"/>
              <a:gd name="connsiteX184" fmla="*/ 2965030 w 11269336"/>
              <a:gd name="connsiteY184" fmla="*/ 2100494 h 2323145"/>
              <a:gd name="connsiteX185" fmla="*/ 2926342 w 11269336"/>
              <a:gd name="connsiteY185" fmla="*/ 2104155 h 2323145"/>
              <a:gd name="connsiteX186" fmla="*/ 2918608 w 11269336"/>
              <a:gd name="connsiteY186" fmla="*/ 2104215 h 2323145"/>
              <a:gd name="connsiteX187" fmla="*/ 2918475 w 11269336"/>
              <a:gd name="connsiteY187" fmla="*/ 2103937 h 2323145"/>
              <a:gd name="connsiteX188" fmla="*/ 2910360 w 11269336"/>
              <a:gd name="connsiteY188" fmla="*/ 2103444 h 2323145"/>
              <a:gd name="connsiteX189" fmla="*/ 2904507 w 11269336"/>
              <a:gd name="connsiteY189" fmla="*/ 2104326 h 2323145"/>
              <a:gd name="connsiteX190" fmla="*/ 2889503 w 11269336"/>
              <a:gd name="connsiteY190" fmla="*/ 2104443 h 2323145"/>
              <a:gd name="connsiteX191" fmla="*/ 2884480 w 11269336"/>
              <a:gd name="connsiteY191" fmla="*/ 2102626 h 2323145"/>
              <a:gd name="connsiteX192" fmla="*/ 2882689 w 11269336"/>
              <a:gd name="connsiteY192" fmla="*/ 2099228 h 2323145"/>
              <a:gd name="connsiteX193" fmla="*/ 2881291 w 11269336"/>
              <a:gd name="connsiteY193" fmla="*/ 2099618 h 2323145"/>
              <a:gd name="connsiteX194" fmla="*/ 2853979 w 11269336"/>
              <a:gd name="connsiteY194" fmla="*/ 2090388 h 2323145"/>
              <a:gd name="connsiteX195" fmla="*/ 2791790 w 11269336"/>
              <a:gd name="connsiteY195" fmla="*/ 2080332 h 2323145"/>
              <a:gd name="connsiteX196" fmla="*/ 2755844 w 11269336"/>
              <a:gd name="connsiteY196" fmla="*/ 2078874 h 2323145"/>
              <a:gd name="connsiteX197" fmla="*/ 2657742 w 11269336"/>
              <a:gd name="connsiteY197" fmla="*/ 2070179 h 2323145"/>
              <a:gd name="connsiteX198" fmla="*/ 2559549 w 11269336"/>
              <a:gd name="connsiteY198" fmla="*/ 2057873 h 2323145"/>
              <a:gd name="connsiteX199" fmla="*/ 2512054 w 11269336"/>
              <a:gd name="connsiteY199" fmla="*/ 2031671 h 2323145"/>
              <a:gd name="connsiteX200" fmla="*/ 2506437 w 11269336"/>
              <a:gd name="connsiteY200" fmla="*/ 2030918 h 2323145"/>
              <a:gd name="connsiteX201" fmla="*/ 2491752 w 11269336"/>
              <a:gd name="connsiteY201" fmla="*/ 2033906 h 2323145"/>
              <a:gd name="connsiteX202" fmla="*/ 2486338 w 11269336"/>
              <a:gd name="connsiteY202" fmla="*/ 2035862 h 2323145"/>
              <a:gd name="connsiteX203" fmla="*/ 2478186 w 11269336"/>
              <a:gd name="connsiteY203" fmla="*/ 2036953 h 2323145"/>
              <a:gd name="connsiteX204" fmla="*/ 2477950 w 11269336"/>
              <a:gd name="connsiteY204" fmla="*/ 2036715 h 2323145"/>
              <a:gd name="connsiteX205" fmla="*/ 2470381 w 11269336"/>
              <a:gd name="connsiteY205" fmla="*/ 2038256 h 2323145"/>
              <a:gd name="connsiteX206" fmla="*/ 2433781 w 11269336"/>
              <a:gd name="connsiteY206" fmla="*/ 2049140 h 2323145"/>
              <a:gd name="connsiteX207" fmla="*/ 2381172 w 11269336"/>
              <a:gd name="connsiteY207" fmla="*/ 2030645 h 2323145"/>
              <a:gd name="connsiteX208" fmla="*/ 2360198 w 11269336"/>
              <a:gd name="connsiteY208" fmla="*/ 2029059 h 2323145"/>
              <a:gd name="connsiteX209" fmla="*/ 2348815 w 11269336"/>
              <a:gd name="connsiteY209" fmla="*/ 2026798 h 2323145"/>
              <a:gd name="connsiteX210" fmla="*/ 2347988 w 11269336"/>
              <a:gd name="connsiteY210" fmla="*/ 2025745 h 2323145"/>
              <a:gd name="connsiteX211" fmla="*/ 2312920 w 11269336"/>
              <a:gd name="connsiteY211" fmla="*/ 2036311 h 2323145"/>
              <a:gd name="connsiteX212" fmla="*/ 2307986 w 11269336"/>
              <a:gd name="connsiteY212" fmla="*/ 2035583 h 2323145"/>
              <a:gd name="connsiteX213" fmla="*/ 2285481 w 11269336"/>
              <a:gd name="connsiteY213" fmla="*/ 2045197 h 2323145"/>
              <a:gd name="connsiteX214" fmla="*/ 2273666 w 11269336"/>
              <a:gd name="connsiteY214" fmla="*/ 2048710 h 2323145"/>
              <a:gd name="connsiteX215" fmla="*/ 2270719 w 11269336"/>
              <a:gd name="connsiteY215" fmla="*/ 2052702 h 2323145"/>
              <a:gd name="connsiteX216" fmla="*/ 2253080 w 11269336"/>
              <a:gd name="connsiteY216" fmla="*/ 2056363 h 2323145"/>
              <a:gd name="connsiteX217" fmla="*/ 2250906 w 11269336"/>
              <a:gd name="connsiteY217" fmla="*/ 2055654 h 2323145"/>
              <a:gd name="connsiteX218" fmla="*/ 2236905 w 11269336"/>
              <a:gd name="connsiteY218" fmla="*/ 2062882 h 2323145"/>
              <a:gd name="connsiteX219" fmla="*/ 2225830 w 11269336"/>
              <a:gd name="connsiteY219" fmla="*/ 2074027 h 2323145"/>
              <a:gd name="connsiteX220" fmla="*/ 2073776 w 11269336"/>
              <a:gd name="connsiteY220" fmla="*/ 2089244 h 2323145"/>
              <a:gd name="connsiteX221" fmla="*/ 1948256 w 11269336"/>
              <a:gd name="connsiteY221" fmla="*/ 2146616 h 2323145"/>
              <a:gd name="connsiteX222" fmla="*/ 1865582 w 11269336"/>
              <a:gd name="connsiteY222" fmla="*/ 2153738 h 2323145"/>
              <a:gd name="connsiteX223" fmla="*/ 1835210 w 11269336"/>
              <a:gd name="connsiteY223" fmla="*/ 2134244 h 2323145"/>
              <a:gd name="connsiteX224" fmla="*/ 1632661 w 11269336"/>
              <a:gd name="connsiteY224" fmla="*/ 2173882 h 2323145"/>
              <a:gd name="connsiteX225" fmla="*/ 1579590 w 11269336"/>
              <a:gd name="connsiteY225" fmla="*/ 2173680 h 2323145"/>
              <a:gd name="connsiteX226" fmla="*/ 1535601 w 11269336"/>
              <a:gd name="connsiteY226" fmla="*/ 2194590 h 2323145"/>
              <a:gd name="connsiteX227" fmla="*/ 1515594 w 11269336"/>
              <a:gd name="connsiteY227" fmla="*/ 2189622 h 2323145"/>
              <a:gd name="connsiteX228" fmla="*/ 1512113 w 11269336"/>
              <a:gd name="connsiteY228" fmla="*/ 2188534 h 2323145"/>
              <a:gd name="connsiteX229" fmla="*/ 1498838 w 11269336"/>
              <a:gd name="connsiteY229" fmla="*/ 2189213 h 2323145"/>
              <a:gd name="connsiteX230" fmla="*/ 1494279 w 11269336"/>
              <a:gd name="connsiteY230" fmla="*/ 2183112 h 2323145"/>
              <a:gd name="connsiteX231" fmla="*/ 1473714 w 11269336"/>
              <a:gd name="connsiteY231" fmla="*/ 2179625 h 2323145"/>
              <a:gd name="connsiteX232" fmla="*/ 1449503 w 11269336"/>
              <a:gd name="connsiteY232" fmla="*/ 2182633 h 2323145"/>
              <a:gd name="connsiteX233" fmla="*/ 1266687 w 11269336"/>
              <a:gd name="connsiteY233" fmla="*/ 2212688 h 2323145"/>
              <a:gd name="connsiteX234" fmla="*/ 1239614 w 11269336"/>
              <a:gd name="connsiteY234" fmla="*/ 2209727 h 2323145"/>
              <a:gd name="connsiteX235" fmla="*/ 1202436 w 11269336"/>
              <a:gd name="connsiteY235" fmla="*/ 2209817 h 2323145"/>
              <a:gd name="connsiteX236" fmla="*/ 1136097 w 11269336"/>
              <a:gd name="connsiteY236" fmla="*/ 2205112 h 2323145"/>
              <a:gd name="connsiteX237" fmla="*/ 988232 w 11269336"/>
              <a:gd name="connsiteY237" fmla="*/ 2235635 h 2323145"/>
              <a:gd name="connsiteX238" fmla="*/ 981959 w 11269336"/>
              <a:gd name="connsiteY238" fmla="*/ 2231607 h 2323145"/>
              <a:gd name="connsiteX239" fmla="*/ 938600 w 11269336"/>
              <a:gd name="connsiteY239" fmla="*/ 2238113 h 2323145"/>
              <a:gd name="connsiteX240" fmla="*/ 791788 w 11269336"/>
              <a:gd name="connsiteY240" fmla="*/ 2293224 h 2323145"/>
              <a:gd name="connsiteX241" fmla="*/ 706914 w 11269336"/>
              <a:gd name="connsiteY241" fmla="*/ 2305046 h 2323145"/>
              <a:gd name="connsiteX242" fmla="*/ 675971 w 11269336"/>
              <a:gd name="connsiteY242" fmla="*/ 2304030 h 2323145"/>
              <a:gd name="connsiteX243" fmla="*/ 624180 w 11269336"/>
              <a:gd name="connsiteY243" fmla="*/ 2302650 h 2323145"/>
              <a:gd name="connsiteX244" fmla="*/ 583453 w 11269336"/>
              <a:gd name="connsiteY244" fmla="*/ 2288788 h 2323145"/>
              <a:gd name="connsiteX245" fmla="*/ 540946 w 11269336"/>
              <a:gd name="connsiteY245" fmla="*/ 2292721 h 2323145"/>
              <a:gd name="connsiteX246" fmla="*/ 533680 w 11269336"/>
              <a:gd name="connsiteY246" fmla="*/ 2310233 h 2323145"/>
              <a:gd name="connsiteX247" fmla="*/ 487366 w 11269336"/>
              <a:gd name="connsiteY247" fmla="*/ 2309053 h 2323145"/>
              <a:gd name="connsiteX248" fmla="*/ 416820 w 11269336"/>
              <a:gd name="connsiteY248" fmla="*/ 2305443 h 2323145"/>
              <a:gd name="connsiteX249" fmla="*/ 376805 w 11269336"/>
              <a:gd name="connsiteY249" fmla="*/ 2307647 h 2323145"/>
              <a:gd name="connsiteX250" fmla="*/ 266777 w 11269336"/>
              <a:gd name="connsiteY250" fmla="*/ 2309012 h 2323145"/>
              <a:gd name="connsiteX251" fmla="*/ 156013 w 11269336"/>
              <a:gd name="connsiteY251" fmla="*/ 2306832 h 2323145"/>
              <a:gd name="connsiteX252" fmla="*/ 87258 w 11269336"/>
              <a:gd name="connsiteY252" fmla="*/ 2285511 h 2323145"/>
              <a:gd name="connsiteX253" fmla="*/ 23798 w 11269336"/>
              <a:gd name="connsiteY253" fmla="*/ 2281822 h 2323145"/>
              <a:gd name="connsiteX254" fmla="*/ 0 w 11269336"/>
              <a:gd name="connsiteY254" fmla="*/ 2285369 h 2323145"/>
              <a:gd name="connsiteX255" fmla="*/ 0 w 11269336"/>
              <a:gd name="connsiteY25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05765 w 11269336"/>
              <a:gd name="connsiteY144" fmla="*/ 2199902 h 2323145"/>
              <a:gd name="connsiteX145" fmla="*/ 4401354 w 11269336"/>
              <a:gd name="connsiteY145" fmla="*/ 2194745 h 2323145"/>
              <a:gd name="connsiteX146" fmla="*/ 4366646 w 11269336"/>
              <a:gd name="connsiteY146" fmla="*/ 2198564 h 2323145"/>
              <a:gd name="connsiteX147" fmla="*/ 4354009 w 11269336"/>
              <a:gd name="connsiteY147" fmla="*/ 2204984 h 2323145"/>
              <a:gd name="connsiteX148" fmla="*/ 4348284 w 11269336"/>
              <a:gd name="connsiteY148" fmla="*/ 2205270 h 2323145"/>
              <a:gd name="connsiteX149" fmla="*/ 4333906 w 11269336"/>
              <a:gd name="connsiteY149" fmla="*/ 2205251 h 2323145"/>
              <a:gd name="connsiteX150" fmla="*/ 4308819 w 11269336"/>
              <a:gd name="connsiteY150" fmla="*/ 2203822 h 2323145"/>
              <a:gd name="connsiteX151" fmla="*/ 4301210 w 11269336"/>
              <a:gd name="connsiteY151" fmla="*/ 2204456 h 2323145"/>
              <a:gd name="connsiteX152" fmla="*/ 4283095 w 11269336"/>
              <a:gd name="connsiteY152" fmla="*/ 2198177 h 2323145"/>
              <a:gd name="connsiteX153" fmla="*/ 4250119 w 11269336"/>
              <a:gd name="connsiteY153" fmla="*/ 2196342 h 2323145"/>
              <a:gd name="connsiteX154" fmla="*/ 4189203 w 11269336"/>
              <a:gd name="connsiteY154" fmla="*/ 2178994 h 2323145"/>
              <a:gd name="connsiteX155" fmla="*/ 4154035 w 11269336"/>
              <a:gd name="connsiteY155" fmla="*/ 2171950 h 2323145"/>
              <a:gd name="connsiteX156" fmla="*/ 4129569 w 11269336"/>
              <a:gd name="connsiteY156" fmla="*/ 2163850 h 2323145"/>
              <a:gd name="connsiteX157" fmla="*/ 4061250 w 11269336"/>
              <a:gd name="connsiteY157" fmla="*/ 2159236 h 2323145"/>
              <a:gd name="connsiteX158" fmla="*/ 3945480 w 11269336"/>
              <a:gd name="connsiteY158" fmla="*/ 2158279 h 2323145"/>
              <a:gd name="connsiteX159" fmla="*/ 3921468 w 11269336"/>
              <a:gd name="connsiteY159" fmla="*/ 2156588 h 2323145"/>
              <a:gd name="connsiteX160" fmla="*/ 3903348 w 11269336"/>
              <a:gd name="connsiteY160" fmla="*/ 2149220 h 2323145"/>
              <a:gd name="connsiteX161" fmla="*/ 3901342 w 11269336"/>
              <a:gd name="connsiteY161" fmla="*/ 2142355 h 2323145"/>
              <a:gd name="connsiteX162" fmla="*/ 3888539 w 11269336"/>
              <a:gd name="connsiteY162" fmla="*/ 2140476 h 2323145"/>
              <a:gd name="connsiteX163" fmla="*/ 3885662 w 11269336"/>
              <a:gd name="connsiteY163" fmla="*/ 2138740 h 2323145"/>
              <a:gd name="connsiteX164" fmla="*/ 3868627 w 11269336"/>
              <a:gd name="connsiteY164" fmla="*/ 2130023 h 2323145"/>
              <a:gd name="connsiteX165" fmla="*/ 3819177 w 11269336"/>
              <a:gd name="connsiteY165" fmla="*/ 2142111 h 2323145"/>
              <a:gd name="connsiteX166" fmla="*/ 3769100 w 11269336"/>
              <a:gd name="connsiteY166" fmla="*/ 2131731 h 2323145"/>
              <a:gd name="connsiteX167" fmla="*/ 3562752 w 11269336"/>
              <a:gd name="connsiteY167" fmla="*/ 2131785 h 2323145"/>
              <a:gd name="connsiteX168" fmla="*/ 3541402 w 11269336"/>
              <a:gd name="connsiteY168" fmla="*/ 2106821 h 2323145"/>
              <a:gd name="connsiteX169" fmla="*/ 3365341 w 11269336"/>
              <a:gd name="connsiteY169" fmla="*/ 2077638 h 2323145"/>
              <a:gd name="connsiteX170" fmla="*/ 3170922 w 11269336"/>
              <a:gd name="connsiteY170" fmla="*/ 2115957 h 2323145"/>
              <a:gd name="connsiteX171" fmla="*/ 3156256 w 11269336"/>
              <a:gd name="connsiteY171" fmla="*/ 2124773 h 2323145"/>
              <a:gd name="connsiteX172" fmla="*/ 3140298 w 11269336"/>
              <a:gd name="connsiteY172" fmla="*/ 2129182 h 2323145"/>
              <a:gd name="connsiteX173" fmla="*/ 3138514 w 11269336"/>
              <a:gd name="connsiteY173" fmla="*/ 2128069 h 2323145"/>
              <a:gd name="connsiteX174" fmla="*/ 3120467 w 11269336"/>
              <a:gd name="connsiteY174" fmla="*/ 2128281 h 2323145"/>
              <a:gd name="connsiteX175" fmla="*/ 3116175 w 11269336"/>
              <a:gd name="connsiteY175" fmla="*/ 2131633 h 2323145"/>
              <a:gd name="connsiteX176" fmla="*/ 3103685 w 11269336"/>
              <a:gd name="connsiteY176" fmla="*/ 2132814 h 2323145"/>
              <a:gd name="connsiteX177" fmla="*/ 3078794 w 11269336"/>
              <a:gd name="connsiteY177" fmla="*/ 2137935 h 2323145"/>
              <a:gd name="connsiteX178" fmla="*/ 3074407 w 11269336"/>
              <a:gd name="connsiteY178" fmla="*/ 2136274 h 2323145"/>
              <a:gd name="connsiteX179" fmla="*/ 3037285 w 11269336"/>
              <a:gd name="connsiteY179" fmla="*/ 2139919 h 2323145"/>
              <a:gd name="connsiteX180" fmla="*/ 3036901 w 11269336"/>
              <a:gd name="connsiteY180" fmla="*/ 2138726 h 2323145"/>
              <a:gd name="connsiteX181" fmla="*/ 3026996 w 11269336"/>
              <a:gd name="connsiteY181" fmla="*/ 2134322 h 2323145"/>
              <a:gd name="connsiteX182" fmla="*/ 3007772 w 11269336"/>
              <a:gd name="connsiteY182" fmla="*/ 2128742 h 2323145"/>
              <a:gd name="connsiteX183" fmla="*/ 2965030 w 11269336"/>
              <a:gd name="connsiteY183" fmla="*/ 2100494 h 2323145"/>
              <a:gd name="connsiteX184" fmla="*/ 2926342 w 11269336"/>
              <a:gd name="connsiteY184" fmla="*/ 2104155 h 2323145"/>
              <a:gd name="connsiteX185" fmla="*/ 2918608 w 11269336"/>
              <a:gd name="connsiteY185" fmla="*/ 2104215 h 2323145"/>
              <a:gd name="connsiteX186" fmla="*/ 2918475 w 11269336"/>
              <a:gd name="connsiteY186" fmla="*/ 2103937 h 2323145"/>
              <a:gd name="connsiteX187" fmla="*/ 2910360 w 11269336"/>
              <a:gd name="connsiteY187" fmla="*/ 2103444 h 2323145"/>
              <a:gd name="connsiteX188" fmla="*/ 2904507 w 11269336"/>
              <a:gd name="connsiteY188" fmla="*/ 2104326 h 2323145"/>
              <a:gd name="connsiteX189" fmla="*/ 2889503 w 11269336"/>
              <a:gd name="connsiteY189" fmla="*/ 2104443 h 2323145"/>
              <a:gd name="connsiteX190" fmla="*/ 2884480 w 11269336"/>
              <a:gd name="connsiteY190" fmla="*/ 2102626 h 2323145"/>
              <a:gd name="connsiteX191" fmla="*/ 2882689 w 11269336"/>
              <a:gd name="connsiteY191" fmla="*/ 2099228 h 2323145"/>
              <a:gd name="connsiteX192" fmla="*/ 2881291 w 11269336"/>
              <a:gd name="connsiteY192" fmla="*/ 2099618 h 2323145"/>
              <a:gd name="connsiteX193" fmla="*/ 2853979 w 11269336"/>
              <a:gd name="connsiteY193" fmla="*/ 2090388 h 2323145"/>
              <a:gd name="connsiteX194" fmla="*/ 2791790 w 11269336"/>
              <a:gd name="connsiteY194" fmla="*/ 2080332 h 2323145"/>
              <a:gd name="connsiteX195" fmla="*/ 2755844 w 11269336"/>
              <a:gd name="connsiteY195" fmla="*/ 2078874 h 2323145"/>
              <a:gd name="connsiteX196" fmla="*/ 2657742 w 11269336"/>
              <a:gd name="connsiteY196" fmla="*/ 2070179 h 2323145"/>
              <a:gd name="connsiteX197" fmla="*/ 2559549 w 11269336"/>
              <a:gd name="connsiteY197" fmla="*/ 2057873 h 2323145"/>
              <a:gd name="connsiteX198" fmla="*/ 2512054 w 11269336"/>
              <a:gd name="connsiteY198" fmla="*/ 2031671 h 2323145"/>
              <a:gd name="connsiteX199" fmla="*/ 2506437 w 11269336"/>
              <a:gd name="connsiteY199" fmla="*/ 2030918 h 2323145"/>
              <a:gd name="connsiteX200" fmla="*/ 2491752 w 11269336"/>
              <a:gd name="connsiteY200" fmla="*/ 2033906 h 2323145"/>
              <a:gd name="connsiteX201" fmla="*/ 2486338 w 11269336"/>
              <a:gd name="connsiteY201" fmla="*/ 2035862 h 2323145"/>
              <a:gd name="connsiteX202" fmla="*/ 2478186 w 11269336"/>
              <a:gd name="connsiteY202" fmla="*/ 2036953 h 2323145"/>
              <a:gd name="connsiteX203" fmla="*/ 2477950 w 11269336"/>
              <a:gd name="connsiteY203" fmla="*/ 2036715 h 2323145"/>
              <a:gd name="connsiteX204" fmla="*/ 2470381 w 11269336"/>
              <a:gd name="connsiteY204" fmla="*/ 2038256 h 2323145"/>
              <a:gd name="connsiteX205" fmla="*/ 2433781 w 11269336"/>
              <a:gd name="connsiteY205" fmla="*/ 2049140 h 2323145"/>
              <a:gd name="connsiteX206" fmla="*/ 2381172 w 11269336"/>
              <a:gd name="connsiteY206" fmla="*/ 2030645 h 2323145"/>
              <a:gd name="connsiteX207" fmla="*/ 2360198 w 11269336"/>
              <a:gd name="connsiteY207" fmla="*/ 2029059 h 2323145"/>
              <a:gd name="connsiteX208" fmla="*/ 2348815 w 11269336"/>
              <a:gd name="connsiteY208" fmla="*/ 2026798 h 2323145"/>
              <a:gd name="connsiteX209" fmla="*/ 2347988 w 11269336"/>
              <a:gd name="connsiteY209" fmla="*/ 2025745 h 2323145"/>
              <a:gd name="connsiteX210" fmla="*/ 2312920 w 11269336"/>
              <a:gd name="connsiteY210" fmla="*/ 2036311 h 2323145"/>
              <a:gd name="connsiteX211" fmla="*/ 2307986 w 11269336"/>
              <a:gd name="connsiteY211" fmla="*/ 2035583 h 2323145"/>
              <a:gd name="connsiteX212" fmla="*/ 2285481 w 11269336"/>
              <a:gd name="connsiteY212" fmla="*/ 2045197 h 2323145"/>
              <a:gd name="connsiteX213" fmla="*/ 2273666 w 11269336"/>
              <a:gd name="connsiteY213" fmla="*/ 2048710 h 2323145"/>
              <a:gd name="connsiteX214" fmla="*/ 2270719 w 11269336"/>
              <a:gd name="connsiteY214" fmla="*/ 2052702 h 2323145"/>
              <a:gd name="connsiteX215" fmla="*/ 2253080 w 11269336"/>
              <a:gd name="connsiteY215" fmla="*/ 2056363 h 2323145"/>
              <a:gd name="connsiteX216" fmla="*/ 2250906 w 11269336"/>
              <a:gd name="connsiteY216" fmla="*/ 2055654 h 2323145"/>
              <a:gd name="connsiteX217" fmla="*/ 2236905 w 11269336"/>
              <a:gd name="connsiteY217" fmla="*/ 2062882 h 2323145"/>
              <a:gd name="connsiteX218" fmla="*/ 2225830 w 11269336"/>
              <a:gd name="connsiteY218" fmla="*/ 2074027 h 2323145"/>
              <a:gd name="connsiteX219" fmla="*/ 2073776 w 11269336"/>
              <a:gd name="connsiteY219" fmla="*/ 2089244 h 2323145"/>
              <a:gd name="connsiteX220" fmla="*/ 1948256 w 11269336"/>
              <a:gd name="connsiteY220" fmla="*/ 2146616 h 2323145"/>
              <a:gd name="connsiteX221" fmla="*/ 1865582 w 11269336"/>
              <a:gd name="connsiteY221" fmla="*/ 2153738 h 2323145"/>
              <a:gd name="connsiteX222" fmla="*/ 1835210 w 11269336"/>
              <a:gd name="connsiteY222" fmla="*/ 2134244 h 2323145"/>
              <a:gd name="connsiteX223" fmla="*/ 1632661 w 11269336"/>
              <a:gd name="connsiteY223" fmla="*/ 2173882 h 2323145"/>
              <a:gd name="connsiteX224" fmla="*/ 1579590 w 11269336"/>
              <a:gd name="connsiteY224" fmla="*/ 2173680 h 2323145"/>
              <a:gd name="connsiteX225" fmla="*/ 1535601 w 11269336"/>
              <a:gd name="connsiteY225" fmla="*/ 2194590 h 2323145"/>
              <a:gd name="connsiteX226" fmla="*/ 1515594 w 11269336"/>
              <a:gd name="connsiteY226" fmla="*/ 2189622 h 2323145"/>
              <a:gd name="connsiteX227" fmla="*/ 1512113 w 11269336"/>
              <a:gd name="connsiteY227" fmla="*/ 2188534 h 2323145"/>
              <a:gd name="connsiteX228" fmla="*/ 1498838 w 11269336"/>
              <a:gd name="connsiteY228" fmla="*/ 2189213 h 2323145"/>
              <a:gd name="connsiteX229" fmla="*/ 1494279 w 11269336"/>
              <a:gd name="connsiteY229" fmla="*/ 2183112 h 2323145"/>
              <a:gd name="connsiteX230" fmla="*/ 1473714 w 11269336"/>
              <a:gd name="connsiteY230" fmla="*/ 2179625 h 2323145"/>
              <a:gd name="connsiteX231" fmla="*/ 1449503 w 11269336"/>
              <a:gd name="connsiteY231" fmla="*/ 2182633 h 2323145"/>
              <a:gd name="connsiteX232" fmla="*/ 1266687 w 11269336"/>
              <a:gd name="connsiteY232" fmla="*/ 2212688 h 2323145"/>
              <a:gd name="connsiteX233" fmla="*/ 1239614 w 11269336"/>
              <a:gd name="connsiteY233" fmla="*/ 2209727 h 2323145"/>
              <a:gd name="connsiteX234" fmla="*/ 1202436 w 11269336"/>
              <a:gd name="connsiteY234" fmla="*/ 2209817 h 2323145"/>
              <a:gd name="connsiteX235" fmla="*/ 1136097 w 11269336"/>
              <a:gd name="connsiteY235" fmla="*/ 2205112 h 2323145"/>
              <a:gd name="connsiteX236" fmla="*/ 988232 w 11269336"/>
              <a:gd name="connsiteY236" fmla="*/ 2235635 h 2323145"/>
              <a:gd name="connsiteX237" fmla="*/ 981959 w 11269336"/>
              <a:gd name="connsiteY237" fmla="*/ 2231607 h 2323145"/>
              <a:gd name="connsiteX238" fmla="*/ 938600 w 11269336"/>
              <a:gd name="connsiteY238" fmla="*/ 2238113 h 2323145"/>
              <a:gd name="connsiteX239" fmla="*/ 791788 w 11269336"/>
              <a:gd name="connsiteY239" fmla="*/ 2293224 h 2323145"/>
              <a:gd name="connsiteX240" fmla="*/ 706914 w 11269336"/>
              <a:gd name="connsiteY240" fmla="*/ 2305046 h 2323145"/>
              <a:gd name="connsiteX241" fmla="*/ 675971 w 11269336"/>
              <a:gd name="connsiteY241" fmla="*/ 2304030 h 2323145"/>
              <a:gd name="connsiteX242" fmla="*/ 624180 w 11269336"/>
              <a:gd name="connsiteY242" fmla="*/ 2302650 h 2323145"/>
              <a:gd name="connsiteX243" fmla="*/ 583453 w 11269336"/>
              <a:gd name="connsiteY243" fmla="*/ 2288788 h 2323145"/>
              <a:gd name="connsiteX244" fmla="*/ 540946 w 11269336"/>
              <a:gd name="connsiteY244" fmla="*/ 2292721 h 2323145"/>
              <a:gd name="connsiteX245" fmla="*/ 533680 w 11269336"/>
              <a:gd name="connsiteY245" fmla="*/ 2310233 h 2323145"/>
              <a:gd name="connsiteX246" fmla="*/ 487366 w 11269336"/>
              <a:gd name="connsiteY246" fmla="*/ 2309053 h 2323145"/>
              <a:gd name="connsiteX247" fmla="*/ 416820 w 11269336"/>
              <a:gd name="connsiteY247" fmla="*/ 2305443 h 2323145"/>
              <a:gd name="connsiteX248" fmla="*/ 376805 w 11269336"/>
              <a:gd name="connsiteY248" fmla="*/ 2307647 h 2323145"/>
              <a:gd name="connsiteX249" fmla="*/ 266777 w 11269336"/>
              <a:gd name="connsiteY249" fmla="*/ 2309012 h 2323145"/>
              <a:gd name="connsiteX250" fmla="*/ 156013 w 11269336"/>
              <a:gd name="connsiteY250" fmla="*/ 2306832 h 2323145"/>
              <a:gd name="connsiteX251" fmla="*/ 87258 w 11269336"/>
              <a:gd name="connsiteY251" fmla="*/ 2285511 h 2323145"/>
              <a:gd name="connsiteX252" fmla="*/ 23798 w 11269336"/>
              <a:gd name="connsiteY252" fmla="*/ 2281822 h 2323145"/>
              <a:gd name="connsiteX253" fmla="*/ 0 w 11269336"/>
              <a:gd name="connsiteY253" fmla="*/ 2285369 h 2323145"/>
              <a:gd name="connsiteX254" fmla="*/ 0 w 11269336"/>
              <a:gd name="connsiteY254"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67257 w 11269336"/>
              <a:gd name="connsiteY142" fmla="*/ 2196121 h 2323145"/>
              <a:gd name="connsiteX143" fmla="*/ 4405765 w 11269336"/>
              <a:gd name="connsiteY143" fmla="*/ 2199902 h 2323145"/>
              <a:gd name="connsiteX144" fmla="*/ 4401354 w 11269336"/>
              <a:gd name="connsiteY144" fmla="*/ 2194745 h 2323145"/>
              <a:gd name="connsiteX145" fmla="*/ 4366646 w 11269336"/>
              <a:gd name="connsiteY145" fmla="*/ 2198564 h 2323145"/>
              <a:gd name="connsiteX146" fmla="*/ 4354009 w 11269336"/>
              <a:gd name="connsiteY146" fmla="*/ 2204984 h 2323145"/>
              <a:gd name="connsiteX147" fmla="*/ 4348284 w 11269336"/>
              <a:gd name="connsiteY147" fmla="*/ 2205270 h 2323145"/>
              <a:gd name="connsiteX148" fmla="*/ 4333906 w 11269336"/>
              <a:gd name="connsiteY148" fmla="*/ 2205251 h 2323145"/>
              <a:gd name="connsiteX149" fmla="*/ 4308819 w 11269336"/>
              <a:gd name="connsiteY149" fmla="*/ 2203822 h 2323145"/>
              <a:gd name="connsiteX150" fmla="*/ 4301210 w 11269336"/>
              <a:gd name="connsiteY150" fmla="*/ 2204456 h 2323145"/>
              <a:gd name="connsiteX151" fmla="*/ 4283095 w 11269336"/>
              <a:gd name="connsiteY151" fmla="*/ 2198177 h 2323145"/>
              <a:gd name="connsiteX152" fmla="*/ 4250119 w 11269336"/>
              <a:gd name="connsiteY152" fmla="*/ 2196342 h 2323145"/>
              <a:gd name="connsiteX153" fmla="*/ 4189203 w 11269336"/>
              <a:gd name="connsiteY153" fmla="*/ 2178994 h 2323145"/>
              <a:gd name="connsiteX154" fmla="*/ 4154035 w 11269336"/>
              <a:gd name="connsiteY154" fmla="*/ 2171950 h 2323145"/>
              <a:gd name="connsiteX155" fmla="*/ 4129569 w 11269336"/>
              <a:gd name="connsiteY155" fmla="*/ 2163850 h 2323145"/>
              <a:gd name="connsiteX156" fmla="*/ 4061250 w 11269336"/>
              <a:gd name="connsiteY156" fmla="*/ 2159236 h 2323145"/>
              <a:gd name="connsiteX157" fmla="*/ 3945480 w 11269336"/>
              <a:gd name="connsiteY157" fmla="*/ 2158279 h 2323145"/>
              <a:gd name="connsiteX158" fmla="*/ 3921468 w 11269336"/>
              <a:gd name="connsiteY158" fmla="*/ 2156588 h 2323145"/>
              <a:gd name="connsiteX159" fmla="*/ 3903348 w 11269336"/>
              <a:gd name="connsiteY159" fmla="*/ 2149220 h 2323145"/>
              <a:gd name="connsiteX160" fmla="*/ 3901342 w 11269336"/>
              <a:gd name="connsiteY160" fmla="*/ 2142355 h 2323145"/>
              <a:gd name="connsiteX161" fmla="*/ 3888539 w 11269336"/>
              <a:gd name="connsiteY161" fmla="*/ 2140476 h 2323145"/>
              <a:gd name="connsiteX162" fmla="*/ 3885662 w 11269336"/>
              <a:gd name="connsiteY162" fmla="*/ 2138740 h 2323145"/>
              <a:gd name="connsiteX163" fmla="*/ 3868627 w 11269336"/>
              <a:gd name="connsiteY163" fmla="*/ 2130023 h 2323145"/>
              <a:gd name="connsiteX164" fmla="*/ 3819177 w 11269336"/>
              <a:gd name="connsiteY164" fmla="*/ 2142111 h 2323145"/>
              <a:gd name="connsiteX165" fmla="*/ 3769100 w 11269336"/>
              <a:gd name="connsiteY165" fmla="*/ 2131731 h 2323145"/>
              <a:gd name="connsiteX166" fmla="*/ 3562752 w 11269336"/>
              <a:gd name="connsiteY166" fmla="*/ 2131785 h 2323145"/>
              <a:gd name="connsiteX167" fmla="*/ 3541402 w 11269336"/>
              <a:gd name="connsiteY167" fmla="*/ 2106821 h 2323145"/>
              <a:gd name="connsiteX168" fmla="*/ 3365341 w 11269336"/>
              <a:gd name="connsiteY168" fmla="*/ 2077638 h 2323145"/>
              <a:gd name="connsiteX169" fmla="*/ 3170922 w 11269336"/>
              <a:gd name="connsiteY169" fmla="*/ 2115957 h 2323145"/>
              <a:gd name="connsiteX170" fmla="*/ 3156256 w 11269336"/>
              <a:gd name="connsiteY170" fmla="*/ 2124773 h 2323145"/>
              <a:gd name="connsiteX171" fmla="*/ 3140298 w 11269336"/>
              <a:gd name="connsiteY171" fmla="*/ 2129182 h 2323145"/>
              <a:gd name="connsiteX172" fmla="*/ 3138514 w 11269336"/>
              <a:gd name="connsiteY172" fmla="*/ 2128069 h 2323145"/>
              <a:gd name="connsiteX173" fmla="*/ 3120467 w 11269336"/>
              <a:gd name="connsiteY173" fmla="*/ 2128281 h 2323145"/>
              <a:gd name="connsiteX174" fmla="*/ 3116175 w 11269336"/>
              <a:gd name="connsiteY174" fmla="*/ 2131633 h 2323145"/>
              <a:gd name="connsiteX175" fmla="*/ 3103685 w 11269336"/>
              <a:gd name="connsiteY175" fmla="*/ 2132814 h 2323145"/>
              <a:gd name="connsiteX176" fmla="*/ 3078794 w 11269336"/>
              <a:gd name="connsiteY176" fmla="*/ 2137935 h 2323145"/>
              <a:gd name="connsiteX177" fmla="*/ 3074407 w 11269336"/>
              <a:gd name="connsiteY177" fmla="*/ 2136274 h 2323145"/>
              <a:gd name="connsiteX178" fmla="*/ 3037285 w 11269336"/>
              <a:gd name="connsiteY178" fmla="*/ 2139919 h 2323145"/>
              <a:gd name="connsiteX179" fmla="*/ 3036901 w 11269336"/>
              <a:gd name="connsiteY179" fmla="*/ 2138726 h 2323145"/>
              <a:gd name="connsiteX180" fmla="*/ 3026996 w 11269336"/>
              <a:gd name="connsiteY180" fmla="*/ 2134322 h 2323145"/>
              <a:gd name="connsiteX181" fmla="*/ 3007772 w 11269336"/>
              <a:gd name="connsiteY181" fmla="*/ 2128742 h 2323145"/>
              <a:gd name="connsiteX182" fmla="*/ 2965030 w 11269336"/>
              <a:gd name="connsiteY182" fmla="*/ 2100494 h 2323145"/>
              <a:gd name="connsiteX183" fmla="*/ 2926342 w 11269336"/>
              <a:gd name="connsiteY183" fmla="*/ 2104155 h 2323145"/>
              <a:gd name="connsiteX184" fmla="*/ 2918608 w 11269336"/>
              <a:gd name="connsiteY184" fmla="*/ 2104215 h 2323145"/>
              <a:gd name="connsiteX185" fmla="*/ 2918475 w 11269336"/>
              <a:gd name="connsiteY185" fmla="*/ 2103937 h 2323145"/>
              <a:gd name="connsiteX186" fmla="*/ 2910360 w 11269336"/>
              <a:gd name="connsiteY186" fmla="*/ 2103444 h 2323145"/>
              <a:gd name="connsiteX187" fmla="*/ 2904507 w 11269336"/>
              <a:gd name="connsiteY187" fmla="*/ 2104326 h 2323145"/>
              <a:gd name="connsiteX188" fmla="*/ 2889503 w 11269336"/>
              <a:gd name="connsiteY188" fmla="*/ 2104443 h 2323145"/>
              <a:gd name="connsiteX189" fmla="*/ 2884480 w 11269336"/>
              <a:gd name="connsiteY189" fmla="*/ 2102626 h 2323145"/>
              <a:gd name="connsiteX190" fmla="*/ 2882689 w 11269336"/>
              <a:gd name="connsiteY190" fmla="*/ 2099228 h 2323145"/>
              <a:gd name="connsiteX191" fmla="*/ 2881291 w 11269336"/>
              <a:gd name="connsiteY191" fmla="*/ 2099618 h 2323145"/>
              <a:gd name="connsiteX192" fmla="*/ 2853979 w 11269336"/>
              <a:gd name="connsiteY192" fmla="*/ 2090388 h 2323145"/>
              <a:gd name="connsiteX193" fmla="*/ 2791790 w 11269336"/>
              <a:gd name="connsiteY193" fmla="*/ 2080332 h 2323145"/>
              <a:gd name="connsiteX194" fmla="*/ 2755844 w 11269336"/>
              <a:gd name="connsiteY194" fmla="*/ 2078874 h 2323145"/>
              <a:gd name="connsiteX195" fmla="*/ 2657742 w 11269336"/>
              <a:gd name="connsiteY195" fmla="*/ 2070179 h 2323145"/>
              <a:gd name="connsiteX196" fmla="*/ 2559549 w 11269336"/>
              <a:gd name="connsiteY196" fmla="*/ 2057873 h 2323145"/>
              <a:gd name="connsiteX197" fmla="*/ 2512054 w 11269336"/>
              <a:gd name="connsiteY197" fmla="*/ 2031671 h 2323145"/>
              <a:gd name="connsiteX198" fmla="*/ 2506437 w 11269336"/>
              <a:gd name="connsiteY198" fmla="*/ 2030918 h 2323145"/>
              <a:gd name="connsiteX199" fmla="*/ 2491752 w 11269336"/>
              <a:gd name="connsiteY199" fmla="*/ 2033906 h 2323145"/>
              <a:gd name="connsiteX200" fmla="*/ 2486338 w 11269336"/>
              <a:gd name="connsiteY200" fmla="*/ 2035862 h 2323145"/>
              <a:gd name="connsiteX201" fmla="*/ 2478186 w 11269336"/>
              <a:gd name="connsiteY201" fmla="*/ 2036953 h 2323145"/>
              <a:gd name="connsiteX202" fmla="*/ 2477950 w 11269336"/>
              <a:gd name="connsiteY202" fmla="*/ 2036715 h 2323145"/>
              <a:gd name="connsiteX203" fmla="*/ 2470381 w 11269336"/>
              <a:gd name="connsiteY203" fmla="*/ 2038256 h 2323145"/>
              <a:gd name="connsiteX204" fmla="*/ 2433781 w 11269336"/>
              <a:gd name="connsiteY204" fmla="*/ 2049140 h 2323145"/>
              <a:gd name="connsiteX205" fmla="*/ 2381172 w 11269336"/>
              <a:gd name="connsiteY205" fmla="*/ 2030645 h 2323145"/>
              <a:gd name="connsiteX206" fmla="*/ 2360198 w 11269336"/>
              <a:gd name="connsiteY206" fmla="*/ 2029059 h 2323145"/>
              <a:gd name="connsiteX207" fmla="*/ 2348815 w 11269336"/>
              <a:gd name="connsiteY207" fmla="*/ 2026798 h 2323145"/>
              <a:gd name="connsiteX208" fmla="*/ 2347988 w 11269336"/>
              <a:gd name="connsiteY208" fmla="*/ 2025745 h 2323145"/>
              <a:gd name="connsiteX209" fmla="*/ 2312920 w 11269336"/>
              <a:gd name="connsiteY209" fmla="*/ 2036311 h 2323145"/>
              <a:gd name="connsiteX210" fmla="*/ 2307986 w 11269336"/>
              <a:gd name="connsiteY210" fmla="*/ 2035583 h 2323145"/>
              <a:gd name="connsiteX211" fmla="*/ 2285481 w 11269336"/>
              <a:gd name="connsiteY211" fmla="*/ 2045197 h 2323145"/>
              <a:gd name="connsiteX212" fmla="*/ 2273666 w 11269336"/>
              <a:gd name="connsiteY212" fmla="*/ 2048710 h 2323145"/>
              <a:gd name="connsiteX213" fmla="*/ 2270719 w 11269336"/>
              <a:gd name="connsiteY213" fmla="*/ 2052702 h 2323145"/>
              <a:gd name="connsiteX214" fmla="*/ 2253080 w 11269336"/>
              <a:gd name="connsiteY214" fmla="*/ 2056363 h 2323145"/>
              <a:gd name="connsiteX215" fmla="*/ 2250906 w 11269336"/>
              <a:gd name="connsiteY215" fmla="*/ 2055654 h 2323145"/>
              <a:gd name="connsiteX216" fmla="*/ 2236905 w 11269336"/>
              <a:gd name="connsiteY216" fmla="*/ 2062882 h 2323145"/>
              <a:gd name="connsiteX217" fmla="*/ 2225830 w 11269336"/>
              <a:gd name="connsiteY217" fmla="*/ 2074027 h 2323145"/>
              <a:gd name="connsiteX218" fmla="*/ 2073776 w 11269336"/>
              <a:gd name="connsiteY218" fmla="*/ 2089244 h 2323145"/>
              <a:gd name="connsiteX219" fmla="*/ 1948256 w 11269336"/>
              <a:gd name="connsiteY219" fmla="*/ 2146616 h 2323145"/>
              <a:gd name="connsiteX220" fmla="*/ 1865582 w 11269336"/>
              <a:gd name="connsiteY220" fmla="*/ 2153738 h 2323145"/>
              <a:gd name="connsiteX221" fmla="*/ 1835210 w 11269336"/>
              <a:gd name="connsiteY221" fmla="*/ 2134244 h 2323145"/>
              <a:gd name="connsiteX222" fmla="*/ 1632661 w 11269336"/>
              <a:gd name="connsiteY222" fmla="*/ 2173882 h 2323145"/>
              <a:gd name="connsiteX223" fmla="*/ 1579590 w 11269336"/>
              <a:gd name="connsiteY223" fmla="*/ 2173680 h 2323145"/>
              <a:gd name="connsiteX224" fmla="*/ 1535601 w 11269336"/>
              <a:gd name="connsiteY224" fmla="*/ 2194590 h 2323145"/>
              <a:gd name="connsiteX225" fmla="*/ 1515594 w 11269336"/>
              <a:gd name="connsiteY225" fmla="*/ 2189622 h 2323145"/>
              <a:gd name="connsiteX226" fmla="*/ 1512113 w 11269336"/>
              <a:gd name="connsiteY226" fmla="*/ 2188534 h 2323145"/>
              <a:gd name="connsiteX227" fmla="*/ 1498838 w 11269336"/>
              <a:gd name="connsiteY227" fmla="*/ 2189213 h 2323145"/>
              <a:gd name="connsiteX228" fmla="*/ 1494279 w 11269336"/>
              <a:gd name="connsiteY228" fmla="*/ 2183112 h 2323145"/>
              <a:gd name="connsiteX229" fmla="*/ 1473714 w 11269336"/>
              <a:gd name="connsiteY229" fmla="*/ 2179625 h 2323145"/>
              <a:gd name="connsiteX230" fmla="*/ 1449503 w 11269336"/>
              <a:gd name="connsiteY230" fmla="*/ 2182633 h 2323145"/>
              <a:gd name="connsiteX231" fmla="*/ 1266687 w 11269336"/>
              <a:gd name="connsiteY231" fmla="*/ 2212688 h 2323145"/>
              <a:gd name="connsiteX232" fmla="*/ 1239614 w 11269336"/>
              <a:gd name="connsiteY232" fmla="*/ 2209727 h 2323145"/>
              <a:gd name="connsiteX233" fmla="*/ 1202436 w 11269336"/>
              <a:gd name="connsiteY233" fmla="*/ 2209817 h 2323145"/>
              <a:gd name="connsiteX234" fmla="*/ 1136097 w 11269336"/>
              <a:gd name="connsiteY234" fmla="*/ 2205112 h 2323145"/>
              <a:gd name="connsiteX235" fmla="*/ 988232 w 11269336"/>
              <a:gd name="connsiteY235" fmla="*/ 2235635 h 2323145"/>
              <a:gd name="connsiteX236" fmla="*/ 981959 w 11269336"/>
              <a:gd name="connsiteY236" fmla="*/ 2231607 h 2323145"/>
              <a:gd name="connsiteX237" fmla="*/ 938600 w 11269336"/>
              <a:gd name="connsiteY237" fmla="*/ 2238113 h 2323145"/>
              <a:gd name="connsiteX238" fmla="*/ 791788 w 11269336"/>
              <a:gd name="connsiteY238" fmla="*/ 2293224 h 2323145"/>
              <a:gd name="connsiteX239" fmla="*/ 706914 w 11269336"/>
              <a:gd name="connsiteY239" fmla="*/ 2305046 h 2323145"/>
              <a:gd name="connsiteX240" fmla="*/ 675971 w 11269336"/>
              <a:gd name="connsiteY240" fmla="*/ 2304030 h 2323145"/>
              <a:gd name="connsiteX241" fmla="*/ 624180 w 11269336"/>
              <a:gd name="connsiteY241" fmla="*/ 2302650 h 2323145"/>
              <a:gd name="connsiteX242" fmla="*/ 583453 w 11269336"/>
              <a:gd name="connsiteY242" fmla="*/ 2288788 h 2323145"/>
              <a:gd name="connsiteX243" fmla="*/ 540946 w 11269336"/>
              <a:gd name="connsiteY243" fmla="*/ 2292721 h 2323145"/>
              <a:gd name="connsiteX244" fmla="*/ 533680 w 11269336"/>
              <a:gd name="connsiteY244" fmla="*/ 2310233 h 2323145"/>
              <a:gd name="connsiteX245" fmla="*/ 487366 w 11269336"/>
              <a:gd name="connsiteY245" fmla="*/ 2309053 h 2323145"/>
              <a:gd name="connsiteX246" fmla="*/ 416820 w 11269336"/>
              <a:gd name="connsiteY246" fmla="*/ 2305443 h 2323145"/>
              <a:gd name="connsiteX247" fmla="*/ 376805 w 11269336"/>
              <a:gd name="connsiteY247" fmla="*/ 2307647 h 2323145"/>
              <a:gd name="connsiteX248" fmla="*/ 266777 w 11269336"/>
              <a:gd name="connsiteY248" fmla="*/ 2309012 h 2323145"/>
              <a:gd name="connsiteX249" fmla="*/ 156013 w 11269336"/>
              <a:gd name="connsiteY249" fmla="*/ 2306832 h 2323145"/>
              <a:gd name="connsiteX250" fmla="*/ 87258 w 11269336"/>
              <a:gd name="connsiteY250" fmla="*/ 2285511 h 2323145"/>
              <a:gd name="connsiteX251" fmla="*/ 23798 w 11269336"/>
              <a:gd name="connsiteY251" fmla="*/ 2281822 h 2323145"/>
              <a:gd name="connsiteX252" fmla="*/ 0 w 11269336"/>
              <a:gd name="connsiteY252" fmla="*/ 2285369 h 2323145"/>
              <a:gd name="connsiteX253" fmla="*/ 0 w 11269336"/>
              <a:gd name="connsiteY25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467257 w 11269336"/>
              <a:gd name="connsiteY141" fmla="*/ 2196121 h 2323145"/>
              <a:gd name="connsiteX142" fmla="*/ 4405765 w 11269336"/>
              <a:gd name="connsiteY142" fmla="*/ 2199902 h 2323145"/>
              <a:gd name="connsiteX143" fmla="*/ 4401354 w 11269336"/>
              <a:gd name="connsiteY143" fmla="*/ 2194745 h 2323145"/>
              <a:gd name="connsiteX144" fmla="*/ 4366646 w 11269336"/>
              <a:gd name="connsiteY144" fmla="*/ 2198564 h 2323145"/>
              <a:gd name="connsiteX145" fmla="*/ 4354009 w 11269336"/>
              <a:gd name="connsiteY145" fmla="*/ 2204984 h 2323145"/>
              <a:gd name="connsiteX146" fmla="*/ 4348284 w 11269336"/>
              <a:gd name="connsiteY146" fmla="*/ 2205270 h 2323145"/>
              <a:gd name="connsiteX147" fmla="*/ 4333906 w 11269336"/>
              <a:gd name="connsiteY147" fmla="*/ 2205251 h 2323145"/>
              <a:gd name="connsiteX148" fmla="*/ 4308819 w 11269336"/>
              <a:gd name="connsiteY148" fmla="*/ 2203822 h 2323145"/>
              <a:gd name="connsiteX149" fmla="*/ 4301210 w 11269336"/>
              <a:gd name="connsiteY149" fmla="*/ 2204456 h 2323145"/>
              <a:gd name="connsiteX150" fmla="*/ 4283095 w 11269336"/>
              <a:gd name="connsiteY150" fmla="*/ 2198177 h 2323145"/>
              <a:gd name="connsiteX151" fmla="*/ 4250119 w 11269336"/>
              <a:gd name="connsiteY151" fmla="*/ 2196342 h 2323145"/>
              <a:gd name="connsiteX152" fmla="*/ 4189203 w 11269336"/>
              <a:gd name="connsiteY152" fmla="*/ 2178994 h 2323145"/>
              <a:gd name="connsiteX153" fmla="*/ 4154035 w 11269336"/>
              <a:gd name="connsiteY153" fmla="*/ 2171950 h 2323145"/>
              <a:gd name="connsiteX154" fmla="*/ 4129569 w 11269336"/>
              <a:gd name="connsiteY154" fmla="*/ 2163850 h 2323145"/>
              <a:gd name="connsiteX155" fmla="*/ 4061250 w 11269336"/>
              <a:gd name="connsiteY155" fmla="*/ 2159236 h 2323145"/>
              <a:gd name="connsiteX156" fmla="*/ 3945480 w 11269336"/>
              <a:gd name="connsiteY156" fmla="*/ 2158279 h 2323145"/>
              <a:gd name="connsiteX157" fmla="*/ 3921468 w 11269336"/>
              <a:gd name="connsiteY157" fmla="*/ 2156588 h 2323145"/>
              <a:gd name="connsiteX158" fmla="*/ 3903348 w 11269336"/>
              <a:gd name="connsiteY158" fmla="*/ 2149220 h 2323145"/>
              <a:gd name="connsiteX159" fmla="*/ 3901342 w 11269336"/>
              <a:gd name="connsiteY159" fmla="*/ 2142355 h 2323145"/>
              <a:gd name="connsiteX160" fmla="*/ 3888539 w 11269336"/>
              <a:gd name="connsiteY160" fmla="*/ 2140476 h 2323145"/>
              <a:gd name="connsiteX161" fmla="*/ 3885662 w 11269336"/>
              <a:gd name="connsiteY161" fmla="*/ 2138740 h 2323145"/>
              <a:gd name="connsiteX162" fmla="*/ 3868627 w 11269336"/>
              <a:gd name="connsiteY162" fmla="*/ 2130023 h 2323145"/>
              <a:gd name="connsiteX163" fmla="*/ 3819177 w 11269336"/>
              <a:gd name="connsiteY163" fmla="*/ 2142111 h 2323145"/>
              <a:gd name="connsiteX164" fmla="*/ 3769100 w 11269336"/>
              <a:gd name="connsiteY164" fmla="*/ 2131731 h 2323145"/>
              <a:gd name="connsiteX165" fmla="*/ 3562752 w 11269336"/>
              <a:gd name="connsiteY165" fmla="*/ 2131785 h 2323145"/>
              <a:gd name="connsiteX166" fmla="*/ 3541402 w 11269336"/>
              <a:gd name="connsiteY166" fmla="*/ 2106821 h 2323145"/>
              <a:gd name="connsiteX167" fmla="*/ 3365341 w 11269336"/>
              <a:gd name="connsiteY167" fmla="*/ 2077638 h 2323145"/>
              <a:gd name="connsiteX168" fmla="*/ 3170922 w 11269336"/>
              <a:gd name="connsiteY168" fmla="*/ 2115957 h 2323145"/>
              <a:gd name="connsiteX169" fmla="*/ 3156256 w 11269336"/>
              <a:gd name="connsiteY169" fmla="*/ 2124773 h 2323145"/>
              <a:gd name="connsiteX170" fmla="*/ 3140298 w 11269336"/>
              <a:gd name="connsiteY170" fmla="*/ 2129182 h 2323145"/>
              <a:gd name="connsiteX171" fmla="*/ 3138514 w 11269336"/>
              <a:gd name="connsiteY171" fmla="*/ 2128069 h 2323145"/>
              <a:gd name="connsiteX172" fmla="*/ 3120467 w 11269336"/>
              <a:gd name="connsiteY172" fmla="*/ 2128281 h 2323145"/>
              <a:gd name="connsiteX173" fmla="*/ 3116175 w 11269336"/>
              <a:gd name="connsiteY173" fmla="*/ 2131633 h 2323145"/>
              <a:gd name="connsiteX174" fmla="*/ 3103685 w 11269336"/>
              <a:gd name="connsiteY174" fmla="*/ 2132814 h 2323145"/>
              <a:gd name="connsiteX175" fmla="*/ 3078794 w 11269336"/>
              <a:gd name="connsiteY175" fmla="*/ 2137935 h 2323145"/>
              <a:gd name="connsiteX176" fmla="*/ 3074407 w 11269336"/>
              <a:gd name="connsiteY176" fmla="*/ 2136274 h 2323145"/>
              <a:gd name="connsiteX177" fmla="*/ 3037285 w 11269336"/>
              <a:gd name="connsiteY177" fmla="*/ 2139919 h 2323145"/>
              <a:gd name="connsiteX178" fmla="*/ 3036901 w 11269336"/>
              <a:gd name="connsiteY178" fmla="*/ 2138726 h 2323145"/>
              <a:gd name="connsiteX179" fmla="*/ 3026996 w 11269336"/>
              <a:gd name="connsiteY179" fmla="*/ 2134322 h 2323145"/>
              <a:gd name="connsiteX180" fmla="*/ 3007772 w 11269336"/>
              <a:gd name="connsiteY180" fmla="*/ 2128742 h 2323145"/>
              <a:gd name="connsiteX181" fmla="*/ 2965030 w 11269336"/>
              <a:gd name="connsiteY181" fmla="*/ 2100494 h 2323145"/>
              <a:gd name="connsiteX182" fmla="*/ 2926342 w 11269336"/>
              <a:gd name="connsiteY182" fmla="*/ 2104155 h 2323145"/>
              <a:gd name="connsiteX183" fmla="*/ 2918608 w 11269336"/>
              <a:gd name="connsiteY183" fmla="*/ 2104215 h 2323145"/>
              <a:gd name="connsiteX184" fmla="*/ 2918475 w 11269336"/>
              <a:gd name="connsiteY184" fmla="*/ 2103937 h 2323145"/>
              <a:gd name="connsiteX185" fmla="*/ 2910360 w 11269336"/>
              <a:gd name="connsiteY185" fmla="*/ 2103444 h 2323145"/>
              <a:gd name="connsiteX186" fmla="*/ 2904507 w 11269336"/>
              <a:gd name="connsiteY186" fmla="*/ 2104326 h 2323145"/>
              <a:gd name="connsiteX187" fmla="*/ 2889503 w 11269336"/>
              <a:gd name="connsiteY187" fmla="*/ 2104443 h 2323145"/>
              <a:gd name="connsiteX188" fmla="*/ 2884480 w 11269336"/>
              <a:gd name="connsiteY188" fmla="*/ 2102626 h 2323145"/>
              <a:gd name="connsiteX189" fmla="*/ 2882689 w 11269336"/>
              <a:gd name="connsiteY189" fmla="*/ 2099228 h 2323145"/>
              <a:gd name="connsiteX190" fmla="*/ 2881291 w 11269336"/>
              <a:gd name="connsiteY190" fmla="*/ 2099618 h 2323145"/>
              <a:gd name="connsiteX191" fmla="*/ 2853979 w 11269336"/>
              <a:gd name="connsiteY191" fmla="*/ 2090388 h 2323145"/>
              <a:gd name="connsiteX192" fmla="*/ 2791790 w 11269336"/>
              <a:gd name="connsiteY192" fmla="*/ 2080332 h 2323145"/>
              <a:gd name="connsiteX193" fmla="*/ 2755844 w 11269336"/>
              <a:gd name="connsiteY193" fmla="*/ 2078874 h 2323145"/>
              <a:gd name="connsiteX194" fmla="*/ 2657742 w 11269336"/>
              <a:gd name="connsiteY194" fmla="*/ 2070179 h 2323145"/>
              <a:gd name="connsiteX195" fmla="*/ 2559549 w 11269336"/>
              <a:gd name="connsiteY195" fmla="*/ 2057873 h 2323145"/>
              <a:gd name="connsiteX196" fmla="*/ 2512054 w 11269336"/>
              <a:gd name="connsiteY196" fmla="*/ 2031671 h 2323145"/>
              <a:gd name="connsiteX197" fmla="*/ 2506437 w 11269336"/>
              <a:gd name="connsiteY197" fmla="*/ 2030918 h 2323145"/>
              <a:gd name="connsiteX198" fmla="*/ 2491752 w 11269336"/>
              <a:gd name="connsiteY198" fmla="*/ 2033906 h 2323145"/>
              <a:gd name="connsiteX199" fmla="*/ 2486338 w 11269336"/>
              <a:gd name="connsiteY199" fmla="*/ 2035862 h 2323145"/>
              <a:gd name="connsiteX200" fmla="*/ 2478186 w 11269336"/>
              <a:gd name="connsiteY200" fmla="*/ 2036953 h 2323145"/>
              <a:gd name="connsiteX201" fmla="*/ 2477950 w 11269336"/>
              <a:gd name="connsiteY201" fmla="*/ 2036715 h 2323145"/>
              <a:gd name="connsiteX202" fmla="*/ 2470381 w 11269336"/>
              <a:gd name="connsiteY202" fmla="*/ 2038256 h 2323145"/>
              <a:gd name="connsiteX203" fmla="*/ 2433781 w 11269336"/>
              <a:gd name="connsiteY203" fmla="*/ 2049140 h 2323145"/>
              <a:gd name="connsiteX204" fmla="*/ 2381172 w 11269336"/>
              <a:gd name="connsiteY204" fmla="*/ 2030645 h 2323145"/>
              <a:gd name="connsiteX205" fmla="*/ 2360198 w 11269336"/>
              <a:gd name="connsiteY205" fmla="*/ 2029059 h 2323145"/>
              <a:gd name="connsiteX206" fmla="*/ 2348815 w 11269336"/>
              <a:gd name="connsiteY206" fmla="*/ 2026798 h 2323145"/>
              <a:gd name="connsiteX207" fmla="*/ 2347988 w 11269336"/>
              <a:gd name="connsiteY207" fmla="*/ 2025745 h 2323145"/>
              <a:gd name="connsiteX208" fmla="*/ 2312920 w 11269336"/>
              <a:gd name="connsiteY208" fmla="*/ 2036311 h 2323145"/>
              <a:gd name="connsiteX209" fmla="*/ 2307986 w 11269336"/>
              <a:gd name="connsiteY209" fmla="*/ 2035583 h 2323145"/>
              <a:gd name="connsiteX210" fmla="*/ 2285481 w 11269336"/>
              <a:gd name="connsiteY210" fmla="*/ 2045197 h 2323145"/>
              <a:gd name="connsiteX211" fmla="*/ 2273666 w 11269336"/>
              <a:gd name="connsiteY211" fmla="*/ 2048710 h 2323145"/>
              <a:gd name="connsiteX212" fmla="*/ 2270719 w 11269336"/>
              <a:gd name="connsiteY212" fmla="*/ 2052702 h 2323145"/>
              <a:gd name="connsiteX213" fmla="*/ 2253080 w 11269336"/>
              <a:gd name="connsiteY213" fmla="*/ 2056363 h 2323145"/>
              <a:gd name="connsiteX214" fmla="*/ 2250906 w 11269336"/>
              <a:gd name="connsiteY214" fmla="*/ 2055654 h 2323145"/>
              <a:gd name="connsiteX215" fmla="*/ 2236905 w 11269336"/>
              <a:gd name="connsiteY215" fmla="*/ 2062882 h 2323145"/>
              <a:gd name="connsiteX216" fmla="*/ 2225830 w 11269336"/>
              <a:gd name="connsiteY216" fmla="*/ 2074027 h 2323145"/>
              <a:gd name="connsiteX217" fmla="*/ 2073776 w 11269336"/>
              <a:gd name="connsiteY217" fmla="*/ 2089244 h 2323145"/>
              <a:gd name="connsiteX218" fmla="*/ 1948256 w 11269336"/>
              <a:gd name="connsiteY218" fmla="*/ 2146616 h 2323145"/>
              <a:gd name="connsiteX219" fmla="*/ 1865582 w 11269336"/>
              <a:gd name="connsiteY219" fmla="*/ 2153738 h 2323145"/>
              <a:gd name="connsiteX220" fmla="*/ 1835210 w 11269336"/>
              <a:gd name="connsiteY220" fmla="*/ 2134244 h 2323145"/>
              <a:gd name="connsiteX221" fmla="*/ 1632661 w 11269336"/>
              <a:gd name="connsiteY221" fmla="*/ 2173882 h 2323145"/>
              <a:gd name="connsiteX222" fmla="*/ 1579590 w 11269336"/>
              <a:gd name="connsiteY222" fmla="*/ 2173680 h 2323145"/>
              <a:gd name="connsiteX223" fmla="*/ 1535601 w 11269336"/>
              <a:gd name="connsiteY223" fmla="*/ 2194590 h 2323145"/>
              <a:gd name="connsiteX224" fmla="*/ 1515594 w 11269336"/>
              <a:gd name="connsiteY224" fmla="*/ 2189622 h 2323145"/>
              <a:gd name="connsiteX225" fmla="*/ 1512113 w 11269336"/>
              <a:gd name="connsiteY225" fmla="*/ 2188534 h 2323145"/>
              <a:gd name="connsiteX226" fmla="*/ 1498838 w 11269336"/>
              <a:gd name="connsiteY226" fmla="*/ 2189213 h 2323145"/>
              <a:gd name="connsiteX227" fmla="*/ 1494279 w 11269336"/>
              <a:gd name="connsiteY227" fmla="*/ 2183112 h 2323145"/>
              <a:gd name="connsiteX228" fmla="*/ 1473714 w 11269336"/>
              <a:gd name="connsiteY228" fmla="*/ 2179625 h 2323145"/>
              <a:gd name="connsiteX229" fmla="*/ 1449503 w 11269336"/>
              <a:gd name="connsiteY229" fmla="*/ 2182633 h 2323145"/>
              <a:gd name="connsiteX230" fmla="*/ 1266687 w 11269336"/>
              <a:gd name="connsiteY230" fmla="*/ 2212688 h 2323145"/>
              <a:gd name="connsiteX231" fmla="*/ 1239614 w 11269336"/>
              <a:gd name="connsiteY231" fmla="*/ 2209727 h 2323145"/>
              <a:gd name="connsiteX232" fmla="*/ 1202436 w 11269336"/>
              <a:gd name="connsiteY232" fmla="*/ 2209817 h 2323145"/>
              <a:gd name="connsiteX233" fmla="*/ 1136097 w 11269336"/>
              <a:gd name="connsiteY233" fmla="*/ 2205112 h 2323145"/>
              <a:gd name="connsiteX234" fmla="*/ 988232 w 11269336"/>
              <a:gd name="connsiteY234" fmla="*/ 2235635 h 2323145"/>
              <a:gd name="connsiteX235" fmla="*/ 981959 w 11269336"/>
              <a:gd name="connsiteY235" fmla="*/ 2231607 h 2323145"/>
              <a:gd name="connsiteX236" fmla="*/ 938600 w 11269336"/>
              <a:gd name="connsiteY236" fmla="*/ 2238113 h 2323145"/>
              <a:gd name="connsiteX237" fmla="*/ 791788 w 11269336"/>
              <a:gd name="connsiteY237" fmla="*/ 2293224 h 2323145"/>
              <a:gd name="connsiteX238" fmla="*/ 706914 w 11269336"/>
              <a:gd name="connsiteY238" fmla="*/ 2305046 h 2323145"/>
              <a:gd name="connsiteX239" fmla="*/ 675971 w 11269336"/>
              <a:gd name="connsiteY239" fmla="*/ 2304030 h 2323145"/>
              <a:gd name="connsiteX240" fmla="*/ 624180 w 11269336"/>
              <a:gd name="connsiteY240" fmla="*/ 2302650 h 2323145"/>
              <a:gd name="connsiteX241" fmla="*/ 583453 w 11269336"/>
              <a:gd name="connsiteY241" fmla="*/ 2288788 h 2323145"/>
              <a:gd name="connsiteX242" fmla="*/ 540946 w 11269336"/>
              <a:gd name="connsiteY242" fmla="*/ 2292721 h 2323145"/>
              <a:gd name="connsiteX243" fmla="*/ 533680 w 11269336"/>
              <a:gd name="connsiteY243" fmla="*/ 2310233 h 2323145"/>
              <a:gd name="connsiteX244" fmla="*/ 487366 w 11269336"/>
              <a:gd name="connsiteY244" fmla="*/ 2309053 h 2323145"/>
              <a:gd name="connsiteX245" fmla="*/ 416820 w 11269336"/>
              <a:gd name="connsiteY245" fmla="*/ 2305443 h 2323145"/>
              <a:gd name="connsiteX246" fmla="*/ 376805 w 11269336"/>
              <a:gd name="connsiteY246" fmla="*/ 2307647 h 2323145"/>
              <a:gd name="connsiteX247" fmla="*/ 266777 w 11269336"/>
              <a:gd name="connsiteY247" fmla="*/ 2309012 h 2323145"/>
              <a:gd name="connsiteX248" fmla="*/ 156013 w 11269336"/>
              <a:gd name="connsiteY248" fmla="*/ 2306832 h 2323145"/>
              <a:gd name="connsiteX249" fmla="*/ 87258 w 11269336"/>
              <a:gd name="connsiteY249" fmla="*/ 2285511 h 2323145"/>
              <a:gd name="connsiteX250" fmla="*/ 23798 w 11269336"/>
              <a:gd name="connsiteY250" fmla="*/ 2281822 h 2323145"/>
              <a:gd name="connsiteX251" fmla="*/ 0 w 11269336"/>
              <a:gd name="connsiteY251" fmla="*/ 2285369 h 2323145"/>
              <a:gd name="connsiteX252" fmla="*/ 0 w 11269336"/>
              <a:gd name="connsiteY25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405765 w 11269336"/>
              <a:gd name="connsiteY141" fmla="*/ 2199902 h 2323145"/>
              <a:gd name="connsiteX142" fmla="*/ 4401354 w 11269336"/>
              <a:gd name="connsiteY142" fmla="*/ 2194745 h 2323145"/>
              <a:gd name="connsiteX143" fmla="*/ 4366646 w 11269336"/>
              <a:gd name="connsiteY143" fmla="*/ 2198564 h 2323145"/>
              <a:gd name="connsiteX144" fmla="*/ 4354009 w 11269336"/>
              <a:gd name="connsiteY144" fmla="*/ 2204984 h 2323145"/>
              <a:gd name="connsiteX145" fmla="*/ 4348284 w 11269336"/>
              <a:gd name="connsiteY145" fmla="*/ 2205270 h 2323145"/>
              <a:gd name="connsiteX146" fmla="*/ 4333906 w 11269336"/>
              <a:gd name="connsiteY146" fmla="*/ 2205251 h 2323145"/>
              <a:gd name="connsiteX147" fmla="*/ 4308819 w 11269336"/>
              <a:gd name="connsiteY147" fmla="*/ 2203822 h 2323145"/>
              <a:gd name="connsiteX148" fmla="*/ 4301210 w 11269336"/>
              <a:gd name="connsiteY148" fmla="*/ 2204456 h 2323145"/>
              <a:gd name="connsiteX149" fmla="*/ 4283095 w 11269336"/>
              <a:gd name="connsiteY149" fmla="*/ 2198177 h 2323145"/>
              <a:gd name="connsiteX150" fmla="*/ 4250119 w 11269336"/>
              <a:gd name="connsiteY150" fmla="*/ 2196342 h 2323145"/>
              <a:gd name="connsiteX151" fmla="*/ 4189203 w 11269336"/>
              <a:gd name="connsiteY151" fmla="*/ 2178994 h 2323145"/>
              <a:gd name="connsiteX152" fmla="*/ 4154035 w 11269336"/>
              <a:gd name="connsiteY152" fmla="*/ 2171950 h 2323145"/>
              <a:gd name="connsiteX153" fmla="*/ 4129569 w 11269336"/>
              <a:gd name="connsiteY153" fmla="*/ 2163850 h 2323145"/>
              <a:gd name="connsiteX154" fmla="*/ 4061250 w 11269336"/>
              <a:gd name="connsiteY154" fmla="*/ 2159236 h 2323145"/>
              <a:gd name="connsiteX155" fmla="*/ 3945480 w 11269336"/>
              <a:gd name="connsiteY155" fmla="*/ 2158279 h 2323145"/>
              <a:gd name="connsiteX156" fmla="*/ 3921468 w 11269336"/>
              <a:gd name="connsiteY156" fmla="*/ 2156588 h 2323145"/>
              <a:gd name="connsiteX157" fmla="*/ 3903348 w 11269336"/>
              <a:gd name="connsiteY157" fmla="*/ 2149220 h 2323145"/>
              <a:gd name="connsiteX158" fmla="*/ 3901342 w 11269336"/>
              <a:gd name="connsiteY158" fmla="*/ 2142355 h 2323145"/>
              <a:gd name="connsiteX159" fmla="*/ 3888539 w 11269336"/>
              <a:gd name="connsiteY159" fmla="*/ 2140476 h 2323145"/>
              <a:gd name="connsiteX160" fmla="*/ 3885662 w 11269336"/>
              <a:gd name="connsiteY160" fmla="*/ 2138740 h 2323145"/>
              <a:gd name="connsiteX161" fmla="*/ 3868627 w 11269336"/>
              <a:gd name="connsiteY161" fmla="*/ 2130023 h 2323145"/>
              <a:gd name="connsiteX162" fmla="*/ 3819177 w 11269336"/>
              <a:gd name="connsiteY162" fmla="*/ 2142111 h 2323145"/>
              <a:gd name="connsiteX163" fmla="*/ 3769100 w 11269336"/>
              <a:gd name="connsiteY163" fmla="*/ 2131731 h 2323145"/>
              <a:gd name="connsiteX164" fmla="*/ 3562752 w 11269336"/>
              <a:gd name="connsiteY164" fmla="*/ 2131785 h 2323145"/>
              <a:gd name="connsiteX165" fmla="*/ 3541402 w 11269336"/>
              <a:gd name="connsiteY165" fmla="*/ 2106821 h 2323145"/>
              <a:gd name="connsiteX166" fmla="*/ 3365341 w 11269336"/>
              <a:gd name="connsiteY166" fmla="*/ 2077638 h 2323145"/>
              <a:gd name="connsiteX167" fmla="*/ 3170922 w 11269336"/>
              <a:gd name="connsiteY167" fmla="*/ 2115957 h 2323145"/>
              <a:gd name="connsiteX168" fmla="*/ 3156256 w 11269336"/>
              <a:gd name="connsiteY168" fmla="*/ 2124773 h 2323145"/>
              <a:gd name="connsiteX169" fmla="*/ 3140298 w 11269336"/>
              <a:gd name="connsiteY169" fmla="*/ 2129182 h 2323145"/>
              <a:gd name="connsiteX170" fmla="*/ 3138514 w 11269336"/>
              <a:gd name="connsiteY170" fmla="*/ 2128069 h 2323145"/>
              <a:gd name="connsiteX171" fmla="*/ 3120467 w 11269336"/>
              <a:gd name="connsiteY171" fmla="*/ 2128281 h 2323145"/>
              <a:gd name="connsiteX172" fmla="*/ 3116175 w 11269336"/>
              <a:gd name="connsiteY172" fmla="*/ 2131633 h 2323145"/>
              <a:gd name="connsiteX173" fmla="*/ 3103685 w 11269336"/>
              <a:gd name="connsiteY173" fmla="*/ 2132814 h 2323145"/>
              <a:gd name="connsiteX174" fmla="*/ 3078794 w 11269336"/>
              <a:gd name="connsiteY174" fmla="*/ 2137935 h 2323145"/>
              <a:gd name="connsiteX175" fmla="*/ 3074407 w 11269336"/>
              <a:gd name="connsiteY175" fmla="*/ 2136274 h 2323145"/>
              <a:gd name="connsiteX176" fmla="*/ 3037285 w 11269336"/>
              <a:gd name="connsiteY176" fmla="*/ 2139919 h 2323145"/>
              <a:gd name="connsiteX177" fmla="*/ 3036901 w 11269336"/>
              <a:gd name="connsiteY177" fmla="*/ 2138726 h 2323145"/>
              <a:gd name="connsiteX178" fmla="*/ 3026996 w 11269336"/>
              <a:gd name="connsiteY178" fmla="*/ 2134322 h 2323145"/>
              <a:gd name="connsiteX179" fmla="*/ 3007772 w 11269336"/>
              <a:gd name="connsiteY179" fmla="*/ 2128742 h 2323145"/>
              <a:gd name="connsiteX180" fmla="*/ 2965030 w 11269336"/>
              <a:gd name="connsiteY180" fmla="*/ 2100494 h 2323145"/>
              <a:gd name="connsiteX181" fmla="*/ 2926342 w 11269336"/>
              <a:gd name="connsiteY181" fmla="*/ 2104155 h 2323145"/>
              <a:gd name="connsiteX182" fmla="*/ 2918608 w 11269336"/>
              <a:gd name="connsiteY182" fmla="*/ 2104215 h 2323145"/>
              <a:gd name="connsiteX183" fmla="*/ 2918475 w 11269336"/>
              <a:gd name="connsiteY183" fmla="*/ 2103937 h 2323145"/>
              <a:gd name="connsiteX184" fmla="*/ 2910360 w 11269336"/>
              <a:gd name="connsiteY184" fmla="*/ 2103444 h 2323145"/>
              <a:gd name="connsiteX185" fmla="*/ 2904507 w 11269336"/>
              <a:gd name="connsiteY185" fmla="*/ 2104326 h 2323145"/>
              <a:gd name="connsiteX186" fmla="*/ 2889503 w 11269336"/>
              <a:gd name="connsiteY186" fmla="*/ 2104443 h 2323145"/>
              <a:gd name="connsiteX187" fmla="*/ 2884480 w 11269336"/>
              <a:gd name="connsiteY187" fmla="*/ 2102626 h 2323145"/>
              <a:gd name="connsiteX188" fmla="*/ 2882689 w 11269336"/>
              <a:gd name="connsiteY188" fmla="*/ 2099228 h 2323145"/>
              <a:gd name="connsiteX189" fmla="*/ 2881291 w 11269336"/>
              <a:gd name="connsiteY189" fmla="*/ 2099618 h 2323145"/>
              <a:gd name="connsiteX190" fmla="*/ 2853979 w 11269336"/>
              <a:gd name="connsiteY190" fmla="*/ 2090388 h 2323145"/>
              <a:gd name="connsiteX191" fmla="*/ 2791790 w 11269336"/>
              <a:gd name="connsiteY191" fmla="*/ 2080332 h 2323145"/>
              <a:gd name="connsiteX192" fmla="*/ 2755844 w 11269336"/>
              <a:gd name="connsiteY192" fmla="*/ 2078874 h 2323145"/>
              <a:gd name="connsiteX193" fmla="*/ 2657742 w 11269336"/>
              <a:gd name="connsiteY193" fmla="*/ 2070179 h 2323145"/>
              <a:gd name="connsiteX194" fmla="*/ 2559549 w 11269336"/>
              <a:gd name="connsiteY194" fmla="*/ 2057873 h 2323145"/>
              <a:gd name="connsiteX195" fmla="*/ 2512054 w 11269336"/>
              <a:gd name="connsiteY195" fmla="*/ 2031671 h 2323145"/>
              <a:gd name="connsiteX196" fmla="*/ 2506437 w 11269336"/>
              <a:gd name="connsiteY196" fmla="*/ 2030918 h 2323145"/>
              <a:gd name="connsiteX197" fmla="*/ 2491752 w 11269336"/>
              <a:gd name="connsiteY197" fmla="*/ 2033906 h 2323145"/>
              <a:gd name="connsiteX198" fmla="*/ 2486338 w 11269336"/>
              <a:gd name="connsiteY198" fmla="*/ 2035862 h 2323145"/>
              <a:gd name="connsiteX199" fmla="*/ 2478186 w 11269336"/>
              <a:gd name="connsiteY199" fmla="*/ 2036953 h 2323145"/>
              <a:gd name="connsiteX200" fmla="*/ 2477950 w 11269336"/>
              <a:gd name="connsiteY200" fmla="*/ 2036715 h 2323145"/>
              <a:gd name="connsiteX201" fmla="*/ 2470381 w 11269336"/>
              <a:gd name="connsiteY201" fmla="*/ 2038256 h 2323145"/>
              <a:gd name="connsiteX202" fmla="*/ 2433781 w 11269336"/>
              <a:gd name="connsiteY202" fmla="*/ 2049140 h 2323145"/>
              <a:gd name="connsiteX203" fmla="*/ 2381172 w 11269336"/>
              <a:gd name="connsiteY203" fmla="*/ 2030645 h 2323145"/>
              <a:gd name="connsiteX204" fmla="*/ 2360198 w 11269336"/>
              <a:gd name="connsiteY204" fmla="*/ 2029059 h 2323145"/>
              <a:gd name="connsiteX205" fmla="*/ 2348815 w 11269336"/>
              <a:gd name="connsiteY205" fmla="*/ 2026798 h 2323145"/>
              <a:gd name="connsiteX206" fmla="*/ 2347988 w 11269336"/>
              <a:gd name="connsiteY206" fmla="*/ 2025745 h 2323145"/>
              <a:gd name="connsiteX207" fmla="*/ 2312920 w 11269336"/>
              <a:gd name="connsiteY207" fmla="*/ 2036311 h 2323145"/>
              <a:gd name="connsiteX208" fmla="*/ 2307986 w 11269336"/>
              <a:gd name="connsiteY208" fmla="*/ 2035583 h 2323145"/>
              <a:gd name="connsiteX209" fmla="*/ 2285481 w 11269336"/>
              <a:gd name="connsiteY209" fmla="*/ 2045197 h 2323145"/>
              <a:gd name="connsiteX210" fmla="*/ 2273666 w 11269336"/>
              <a:gd name="connsiteY210" fmla="*/ 2048710 h 2323145"/>
              <a:gd name="connsiteX211" fmla="*/ 2270719 w 11269336"/>
              <a:gd name="connsiteY211" fmla="*/ 2052702 h 2323145"/>
              <a:gd name="connsiteX212" fmla="*/ 2253080 w 11269336"/>
              <a:gd name="connsiteY212" fmla="*/ 2056363 h 2323145"/>
              <a:gd name="connsiteX213" fmla="*/ 2250906 w 11269336"/>
              <a:gd name="connsiteY213" fmla="*/ 2055654 h 2323145"/>
              <a:gd name="connsiteX214" fmla="*/ 2236905 w 11269336"/>
              <a:gd name="connsiteY214" fmla="*/ 2062882 h 2323145"/>
              <a:gd name="connsiteX215" fmla="*/ 2225830 w 11269336"/>
              <a:gd name="connsiteY215" fmla="*/ 2074027 h 2323145"/>
              <a:gd name="connsiteX216" fmla="*/ 2073776 w 11269336"/>
              <a:gd name="connsiteY216" fmla="*/ 2089244 h 2323145"/>
              <a:gd name="connsiteX217" fmla="*/ 1948256 w 11269336"/>
              <a:gd name="connsiteY217" fmla="*/ 2146616 h 2323145"/>
              <a:gd name="connsiteX218" fmla="*/ 1865582 w 11269336"/>
              <a:gd name="connsiteY218" fmla="*/ 2153738 h 2323145"/>
              <a:gd name="connsiteX219" fmla="*/ 1835210 w 11269336"/>
              <a:gd name="connsiteY219" fmla="*/ 2134244 h 2323145"/>
              <a:gd name="connsiteX220" fmla="*/ 1632661 w 11269336"/>
              <a:gd name="connsiteY220" fmla="*/ 2173882 h 2323145"/>
              <a:gd name="connsiteX221" fmla="*/ 1579590 w 11269336"/>
              <a:gd name="connsiteY221" fmla="*/ 2173680 h 2323145"/>
              <a:gd name="connsiteX222" fmla="*/ 1535601 w 11269336"/>
              <a:gd name="connsiteY222" fmla="*/ 2194590 h 2323145"/>
              <a:gd name="connsiteX223" fmla="*/ 1515594 w 11269336"/>
              <a:gd name="connsiteY223" fmla="*/ 2189622 h 2323145"/>
              <a:gd name="connsiteX224" fmla="*/ 1512113 w 11269336"/>
              <a:gd name="connsiteY224" fmla="*/ 2188534 h 2323145"/>
              <a:gd name="connsiteX225" fmla="*/ 1498838 w 11269336"/>
              <a:gd name="connsiteY225" fmla="*/ 2189213 h 2323145"/>
              <a:gd name="connsiteX226" fmla="*/ 1494279 w 11269336"/>
              <a:gd name="connsiteY226" fmla="*/ 2183112 h 2323145"/>
              <a:gd name="connsiteX227" fmla="*/ 1473714 w 11269336"/>
              <a:gd name="connsiteY227" fmla="*/ 2179625 h 2323145"/>
              <a:gd name="connsiteX228" fmla="*/ 1449503 w 11269336"/>
              <a:gd name="connsiteY228" fmla="*/ 2182633 h 2323145"/>
              <a:gd name="connsiteX229" fmla="*/ 1266687 w 11269336"/>
              <a:gd name="connsiteY229" fmla="*/ 2212688 h 2323145"/>
              <a:gd name="connsiteX230" fmla="*/ 1239614 w 11269336"/>
              <a:gd name="connsiteY230" fmla="*/ 2209727 h 2323145"/>
              <a:gd name="connsiteX231" fmla="*/ 1202436 w 11269336"/>
              <a:gd name="connsiteY231" fmla="*/ 2209817 h 2323145"/>
              <a:gd name="connsiteX232" fmla="*/ 1136097 w 11269336"/>
              <a:gd name="connsiteY232" fmla="*/ 2205112 h 2323145"/>
              <a:gd name="connsiteX233" fmla="*/ 988232 w 11269336"/>
              <a:gd name="connsiteY233" fmla="*/ 2235635 h 2323145"/>
              <a:gd name="connsiteX234" fmla="*/ 981959 w 11269336"/>
              <a:gd name="connsiteY234" fmla="*/ 2231607 h 2323145"/>
              <a:gd name="connsiteX235" fmla="*/ 938600 w 11269336"/>
              <a:gd name="connsiteY235" fmla="*/ 2238113 h 2323145"/>
              <a:gd name="connsiteX236" fmla="*/ 791788 w 11269336"/>
              <a:gd name="connsiteY236" fmla="*/ 2293224 h 2323145"/>
              <a:gd name="connsiteX237" fmla="*/ 706914 w 11269336"/>
              <a:gd name="connsiteY237" fmla="*/ 2305046 h 2323145"/>
              <a:gd name="connsiteX238" fmla="*/ 675971 w 11269336"/>
              <a:gd name="connsiteY238" fmla="*/ 2304030 h 2323145"/>
              <a:gd name="connsiteX239" fmla="*/ 624180 w 11269336"/>
              <a:gd name="connsiteY239" fmla="*/ 2302650 h 2323145"/>
              <a:gd name="connsiteX240" fmla="*/ 583453 w 11269336"/>
              <a:gd name="connsiteY240" fmla="*/ 2288788 h 2323145"/>
              <a:gd name="connsiteX241" fmla="*/ 540946 w 11269336"/>
              <a:gd name="connsiteY241" fmla="*/ 2292721 h 2323145"/>
              <a:gd name="connsiteX242" fmla="*/ 533680 w 11269336"/>
              <a:gd name="connsiteY242" fmla="*/ 2310233 h 2323145"/>
              <a:gd name="connsiteX243" fmla="*/ 487366 w 11269336"/>
              <a:gd name="connsiteY243" fmla="*/ 2309053 h 2323145"/>
              <a:gd name="connsiteX244" fmla="*/ 416820 w 11269336"/>
              <a:gd name="connsiteY244" fmla="*/ 2305443 h 2323145"/>
              <a:gd name="connsiteX245" fmla="*/ 376805 w 11269336"/>
              <a:gd name="connsiteY245" fmla="*/ 2307647 h 2323145"/>
              <a:gd name="connsiteX246" fmla="*/ 266777 w 11269336"/>
              <a:gd name="connsiteY246" fmla="*/ 2309012 h 2323145"/>
              <a:gd name="connsiteX247" fmla="*/ 156013 w 11269336"/>
              <a:gd name="connsiteY247" fmla="*/ 2306832 h 2323145"/>
              <a:gd name="connsiteX248" fmla="*/ 87258 w 11269336"/>
              <a:gd name="connsiteY248" fmla="*/ 2285511 h 2323145"/>
              <a:gd name="connsiteX249" fmla="*/ 23798 w 11269336"/>
              <a:gd name="connsiteY249" fmla="*/ 2281822 h 2323145"/>
              <a:gd name="connsiteX250" fmla="*/ 0 w 11269336"/>
              <a:gd name="connsiteY250" fmla="*/ 2285369 h 2323145"/>
              <a:gd name="connsiteX251" fmla="*/ 0 w 11269336"/>
              <a:gd name="connsiteY251" fmla="*/ 0 h 2323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Lst>
            <a:rect l="l" t="t" r="r" b="b"/>
            <a:pathLst>
              <a:path w="11269336" h="2323145">
                <a:moveTo>
                  <a:pt x="0" y="0"/>
                </a:moveTo>
                <a:lnTo>
                  <a:pt x="11269336" y="0"/>
                </a:lnTo>
                <a:lnTo>
                  <a:pt x="11268645" y="511"/>
                </a:lnTo>
                <a:cubicBezTo>
                  <a:pt x="11257520" y="14091"/>
                  <a:pt x="11248967" y="32073"/>
                  <a:pt x="11230739" y="37096"/>
                </a:cubicBezTo>
                <a:cubicBezTo>
                  <a:pt x="11194283" y="47141"/>
                  <a:pt x="11124351" y="55013"/>
                  <a:pt x="11082485" y="78590"/>
                </a:cubicBezTo>
                <a:cubicBezTo>
                  <a:pt x="11064655" y="69818"/>
                  <a:pt x="11049588" y="97621"/>
                  <a:pt x="11031776" y="79197"/>
                </a:cubicBezTo>
                <a:cubicBezTo>
                  <a:pt x="11016683" y="85023"/>
                  <a:pt x="11009945" y="92832"/>
                  <a:pt x="10995894" y="83459"/>
                </a:cubicBezTo>
                <a:cubicBezTo>
                  <a:pt x="10971843" y="134740"/>
                  <a:pt x="10888992" y="106042"/>
                  <a:pt x="10861177" y="147419"/>
                </a:cubicBezTo>
                <a:cubicBezTo>
                  <a:pt x="10850370" y="129415"/>
                  <a:pt x="10807086" y="138624"/>
                  <a:pt x="10782732" y="135645"/>
                </a:cubicBezTo>
                <a:cubicBezTo>
                  <a:pt x="10869014" y="196205"/>
                  <a:pt x="10693356" y="147304"/>
                  <a:pt x="10660773" y="179312"/>
                </a:cubicBezTo>
                <a:cubicBezTo>
                  <a:pt x="10667385" y="121467"/>
                  <a:pt x="10595265" y="182241"/>
                  <a:pt x="10564442" y="160738"/>
                </a:cubicBezTo>
                <a:cubicBezTo>
                  <a:pt x="10544419" y="190949"/>
                  <a:pt x="10518436" y="167191"/>
                  <a:pt x="10490200" y="183533"/>
                </a:cubicBezTo>
                <a:cubicBezTo>
                  <a:pt x="10423905" y="202688"/>
                  <a:pt x="10362764" y="244779"/>
                  <a:pt x="10271351" y="243104"/>
                </a:cubicBezTo>
                <a:cubicBezTo>
                  <a:pt x="10247818" y="329775"/>
                  <a:pt x="10135674" y="303068"/>
                  <a:pt x="10061033" y="364937"/>
                </a:cubicBezTo>
                <a:cubicBezTo>
                  <a:pt x="10014289" y="383940"/>
                  <a:pt x="9930032" y="360289"/>
                  <a:pt x="9921770" y="406154"/>
                </a:cubicBezTo>
                <a:cubicBezTo>
                  <a:pt x="9894276" y="384665"/>
                  <a:pt x="9881945" y="430851"/>
                  <a:pt x="9858388" y="439489"/>
                </a:cubicBezTo>
                <a:cubicBezTo>
                  <a:pt x="9835642" y="426888"/>
                  <a:pt x="9828901" y="443125"/>
                  <a:pt x="9811914" y="449865"/>
                </a:cubicBezTo>
                <a:cubicBezTo>
                  <a:pt x="9801869" y="441287"/>
                  <a:pt x="9787055" y="444835"/>
                  <a:pt x="9784394" y="457816"/>
                </a:cubicBezTo>
                <a:cubicBezTo>
                  <a:pt x="9797169" y="483924"/>
                  <a:pt x="9656844" y="450179"/>
                  <a:pt x="9656836" y="469967"/>
                </a:cubicBezTo>
                <a:cubicBezTo>
                  <a:pt x="9589537" y="485301"/>
                  <a:pt x="9662097" y="527310"/>
                  <a:pt x="9561575" y="559978"/>
                </a:cubicBezTo>
                <a:cubicBezTo>
                  <a:pt x="9479149" y="599104"/>
                  <a:pt x="9215234" y="670585"/>
                  <a:pt x="9162278" y="704724"/>
                </a:cubicBezTo>
                <a:cubicBezTo>
                  <a:pt x="9173017" y="730567"/>
                  <a:pt x="9063215" y="727685"/>
                  <a:pt x="9062863" y="754656"/>
                </a:cubicBezTo>
                <a:cubicBezTo>
                  <a:pt x="9021608" y="774940"/>
                  <a:pt x="8924639" y="816390"/>
                  <a:pt x="8914746" y="826428"/>
                </a:cubicBezTo>
                <a:lnTo>
                  <a:pt x="8917778" y="835198"/>
                </a:lnTo>
                <a:lnTo>
                  <a:pt x="8905560" y="838358"/>
                </a:lnTo>
                <a:lnTo>
                  <a:pt x="8897564" y="834287"/>
                </a:lnTo>
                <a:lnTo>
                  <a:pt x="8878040" y="844150"/>
                </a:lnTo>
                <a:cubicBezTo>
                  <a:pt x="8861112" y="848992"/>
                  <a:pt x="8812843" y="856499"/>
                  <a:pt x="8795998" y="863337"/>
                </a:cubicBezTo>
                <a:cubicBezTo>
                  <a:pt x="8792888" y="873975"/>
                  <a:pt x="8786153" y="880792"/>
                  <a:pt x="8776970" y="885177"/>
                </a:cubicBezTo>
                <a:lnTo>
                  <a:pt x="8755719" y="889754"/>
                </a:lnTo>
                <a:lnTo>
                  <a:pt x="8743257" y="904723"/>
                </a:lnTo>
                <a:cubicBezTo>
                  <a:pt x="8737642" y="908108"/>
                  <a:pt x="8730651" y="908759"/>
                  <a:pt x="8721366" y="904711"/>
                </a:cubicBezTo>
                <a:cubicBezTo>
                  <a:pt x="8711895" y="915873"/>
                  <a:pt x="8676250" y="900745"/>
                  <a:pt x="8678353" y="926318"/>
                </a:cubicBezTo>
                <a:cubicBezTo>
                  <a:pt x="8658506" y="928813"/>
                  <a:pt x="8647569" y="933735"/>
                  <a:pt x="8636849" y="937900"/>
                </a:cubicBezTo>
                <a:lnTo>
                  <a:pt x="8620213" y="943068"/>
                </a:lnTo>
                <a:lnTo>
                  <a:pt x="8612581" y="952695"/>
                </a:lnTo>
                <a:cubicBezTo>
                  <a:pt x="8605836" y="959769"/>
                  <a:pt x="8598255" y="964412"/>
                  <a:pt x="8589038" y="963892"/>
                </a:cubicBezTo>
                <a:lnTo>
                  <a:pt x="8579950" y="960899"/>
                </a:lnTo>
                <a:cubicBezTo>
                  <a:pt x="8579740" y="962476"/>
                  <a:pt x="8579529" y="964053"/>
                  <a:pt x="8579319" y="965630"/>
                </a:cubicBezTo>
                <a:cubicBezTo>
                  <a:pt x="8579138" y="972972"/>
                  <a:pt x="8576531" y="980010"/>
                  <a:pt x="8547429" y="984506"/>
                </a:cubicBezTo>
                <a:cubicBezTo>
                  <a:pt x="8529238" y="1001725"/>
                  <a:pt x="8505565" y="1015840"/>
                  <a:pt x="8478704" y="1025490"/>
                </a:cubicBezTo>
                <a:cubicBezTo>
                  <a:pt x="8473109" y="1019545"/>
                  <a:pt x="8465819" y="1032194"/>
                  <a:pt x="8461421" y="1035512"/>
                </a:cubicBezTo>
                <a:cubicBezTo>
                  <a:pt x="8459739" y="1031087"/>
                  <a:pt x="8447663" y="1032074"/>
                  <a:pt x="8445003" y="1036851"/>
                </a:cubicBezTo>
                <a:cubicBezTo>
                  <a:pt x="8366593" y="1075951"/>
                  <a:pt x="8398773" y="1021402"/>
                  <a:pt x="8357350" y="1060213"/>
                </a:cubicBezTo>
                <a:cubicBezTo>
                  <a:pt x="8349366" y="1063843"/>
                  <a:pt x="8342208" y="1063367"/>
                  <a:pt x="8335565" y="1061151"/>
                </a:cubicBezTo>
                <a:lnTo>
                  <a:pt x="8325267" y="1055919"/>
                </a:lnTo>
                <a:lnTo>
                  <a:pt x="8293586" y="1076144"/>
                </a:lnTo>
                <a:cubicBezTo>
                  <a:pt x="8277595" y="1084193"/>
                  <a:pt x="8260401" y="1090863"/>
                  <a:pt x="8242405" y="1095960"/>
                </a:cubicBezTo>
                <a:cubicBezTo>
                  <a:pt x="8226373" y="1101227"/>
                  <a:pt x="8224213" y="1102052"/>
                  <a:pt x="8197391" y="1107746"/>
                </a:cubicBezTo>
                <a:cubicBezTo>
                  <a:pt x="8090266" y="1152133"/>
                  <a:pt x="8141491" y="1082372"/>
                  <a:pt x="8081474" y="1130125"/>
                </a:cubicBezTo>
                <a:cubicBezTo>
                  <a:pt x="8070634" y="1134173"/>
                  <a:pt x="8061619" y="1132810"/>
                  <a:pt x="8053585" y="1129169"/>
                </a:cubicBezTo>
                <a:lnTo>
                  <a:pt x="8038422" y="1119092"/>
                </a:lnTo>
                <a:lnTo>
                  <a:pt x="8029450" y="1125592"/>
                </a:lnTo>
                <a:cubicBezTo>
                  <a:pt x="7992226" y="1133484"/>
                  <a:pt x="7978616" y="1122765"/>
                  <a:pt x="7959552" y="1140188"/>
                </a:cubicBezTo>
                <a:cubicBezTo>
                  <a:pt x="7922008" y="1119572"/>
                  <a:pt x="7937737" y="1141786"/>
                  <a:pt x="7914188" y="1150862"/>
                </a:cubicBezTo>
                <a:cubicBezTo>
                  <a:pt x="7896037" y="1160155"/>
                  <a:pt x="7933463" y="1163411"/>
                  <a:pt x="7914918" y="1168758"/>
                </a:cubicBezTo>
                <a:cubicBezTo>
                  <a:pt x="7893102" y="1165887"/>
                  <a:pt x="7898453" y="1187420"/>
                  <a:pt x="7875510" y="1183153"/>
                </a:cubicBezTo>
                <a:cubicBezTo>
                  <a:pt x="7877354" y="1165743"/>
                  <a:pt x="7834286" y="1194789"/>
                  <a:pt x="7829932" y="1180782"/>
                </a:cubicBezTo>
                <a:cubicBezTo>
                  <a:pt x="7816047" y="1204874"/>
                  <a:pt x="7801901" y="1181513"/>
                  <a:pt x="7779182" y="1192665"/>
                </a:cubicBezTo>
                <a:cubicBezTo>
                  <a:pt x="7769446" y="1202686"/>
                  <a:pt x="7761564" y="1205661"/>
                  <a:pt x="7748774" y="1199586"/>
                </a:cubicBezTo>
                <a:cubicBezTo>
                  <a:pt x="7704339" y="1247771"/>
                  <a:pt x="7717626" y="1207638"/>
                  <a:pt x="7671846" y="1231966"/>
                </a:cubicBezTo>
                <a:cubicBezTo>
                  <a:pt x="7632956" y="1255682"/>
                  <a:pt x="7587383" y="1275180"/>
                  <a:pt x="7554146" y="1319748"/>
                </a:cubicBezTo>
                <a:cubicBezTo>
                  <a:pt x="7548775" y="1331557"/>
                  <a:pt x="7531272" y="1339155"/>
                  <a:pt x="7515052" y="1336718"/>
                </a:cubicBezTo>
                <a:cubicBezTo>
                  <a:pt x="7512260" y="1336298"/>
                  <a:pt x="7509613" y="1335590"/>
                  <a:pt x="7507193" y="1334617"/>
                </a:cubicBezTo>
                <a:cubicBezTo>
                  <a:pt x="7488273" y="1365207"/>
                  <a:pt x="7468925" y="1356298"/>
                  <a:pt x="7461694" y="1375866"/>
                </a:cubicBezTo>
                <a:cubicBezTo>
                  <a:pt x="7422434" y="1391917"/>
                  <a:pt x="7384603" y="1382819"/>
                  <a:pt x="7377571" y="1400128"/>
                </a:cubicBezTo>
                <a:cubicBezTo>
                  <a:pt x="7356236" y="1403926"/>
                  <a:pt x="7322509" y="1393138"/>
                  <a:pt x="7311261" y="1412652"/>
                </a:cubicBezTo>
                <a:cubicBezTo>
                  <a:pt x="7305349" y="1400071"/>
                  <a:pt x="7289966" y="1428039"/>
                  <a:pt x="7275307" y="1422171"/>
                </a:cubicBezTo>
                <a:cubicBezTo>
                  <a:pt x="7264529" y="1416601"/>
                  <a:pt x="7257348" y="1423786"/>
                  <a:pt x="7247783" y="1426330"/>
                </a:cubicBezTo>
                <a:cubicBezTo>
                  <a:pt x="7233839" y="1423056"/>
                  <a:pt x="7194363" y="1442037"/>
                  <a:pt x="7185047" y="1451812"/>
                </a:cubicBezTo>
                <a:cubicBezTo>
                  <a:pt x="7164447" y="1483396"/>
                  <a:pt x="7101577" y="1475742"/>
                  <a:pt x="7084117" y="1500281"/>
                </a:cubicBezTo>
                <a:cubicBezTo>
                  <a:pt x="7076899" y="1504821"/>
                  <a:pt x="7069494" y="1507565"/>
                  <a:pt x="7062011" y="1509183"/>
                </a:cubicBezTo>
                <a:lnTo>
                  <a:pt x="7040555" y="1511207"/>
                </a:lnTo>
                <a:lnTo>
                  <a:pt x="7033438" y="1506772"/>
                </a:lnTo>
                <a:lnTo>
                  <a:pt x="7020886" y="1510764"/>
                </a:lnTo>
                <a:lnTo>
                  <a:pt x="7017033" y="1510650"/>
                </a:lnTo>
                <a:lnTo>
                  <a:pt x="6995460" y="1511173"/>
                </a:lnTo>
                <a:cubicBezTo>
                  <a:pt x="7010208" y="1537643"/>
                  <a:pt x="6938512" y="1522467"/>
                  <a:pt x="6962144" y="1541508"/>
                </a:cubicBezTo>
                <a:cubicBezTo>
                  <a:pt x="6926351" y="1550586"/>
                  <a:pt x="6958236" y="1566326"/>
                  <a:pt x="6910674" y="1554793"/>
                </a:cubicBezTo>
                <a:cubicBezTo>
                  <a:pt x="6859225" y="1589274"/>
                  <a:pt x="6769015" y="1598548"/>
                  <a:pt x="6732152" y="1642538"/>
                </a:cubicBezTo>
                <a:cubicBezTo>
                  <a:pt x="6734901" y="1628031"/>
                  <a:pt x="6709146" y="1622413"/>
                  <a:pt x="6694106" y="1632377"/>
                </a:cubicBezTo>
                <a:cubicBezTo>
                  <a:pt x="6702628" y="1575914"/>
                  <a:pt x="6638899" y="1692862"/>
                  <a:pt x="6617223" y="1659889"/>
                </a:cubicBezTo>
                <a:cubicBezTo>
                  <a:pt x="6623246" y="1693349"/>
                  <a:pt x="6561228" y="1764690"/>
                  <a:pt x="6521138" y="1744340"/>
                </a:cubicBezTo>
                <a:cubicBezTo>
                  <a:pt x="6469831" y="1761656"/>
                  <a:pt x="6438109" y="1796731"/>
                  <a:pt x="6380677" y="1796883"/>
                </a:cubicBezTo>
                <a:cubicBezTo>
                  <a:pt x="6379865" y="1801686"/>
                  <a:pt x="6377810" y="1805986"/>
                  <a:pt x="6374897" y="1809910"/>
                </a:cubicBezTo>
                <a:lnTo>
                  <a:pt x="6364545" y="1820090"/>
                </a:lnTo>
                <a:lnTo>
                  <a:pt x="6362126" y="1819991"/>
                </a:lnTo>
                <a:cubicBezTo>
                  <a:pt x="6353055" y="1821720"/>
                  <a:pt x="6348796" y="1824537"/>
                  <a:pt x="6346673" y="1827824"/>
                </a:cubicBezTo>
                <a:lnTo>
                  <a:pt x="6345588" y="1832232"/>
                </a:lnTo>
                <a:lnTo>
                  <a:pt x="6335708" y="1838451"/>
                </a:lnTo>
                <a:lnTo>
                  <a:pt x="6318182" y="1852975"/>
                </a:lnTo>
                <a:lnTo>
                  <a:pt x="6313084" y="1853561"/>
                </a:lnTo>
                <a:lnTo>
                  <a:pt x="6283816" y="1872148"/>
                </a:lnTo>
                <a:lnTo>
                  <a:pt x="6282550" y="1871392"/>
                </a:lnTo>
                <a:cubicBezTo>
                  <a:pt x="6279041" y="1870121"/>
                  <a:pt x="6275192" y="1869982"/>
                  <a:pt x="6270527" y="1872208"/>
                </a:cubicBezTo>
                <a:cubicBezTo>
                  <a:pt x="6265029" y="1853962"/>
                  <a:pt x="6262790" y="1867903"/>
                  <a:pt x="6249518" y="1876079"/>
                </a:cubicBezTo>
                <a:cubicBezTo>
                  <a:pt x="6238019" y="1849564"/>
                  <a:pt x="6207959" y="1881750"/>
                  <a:pt x="6190386" y="1872478"/>
                </a:cubicBezTo>
                <a:cubicBezTo>
                  <a:pt x="6180893" y="1879083"/>
                  <a:pt x="6170646" y="1885584"/>
                  <a:pt x="6159777" y="1891745"/>
                </a:cubicBezTo>
                <a:lnTo>
                  <a:pt x="6153131" y="1895079"/>
                </a:lnTo>
                <a:lnTo>
                  <a:pt x="6152798" y="1894920"/>
                </a:lnTo>
                <a:cubicBezTo>
                  <a:pt x="6150925" y="1895166"/>
                  <a:pt x="6148578" y="1896082"/>
                  <a:pt x="6145388" y="1897990"/>
                </a:cubicBezTo>
                <a:lnTo>
                  <a:pt x="6141014" y="1901155"/>
                </a:lnTo>
                <a:lnTo>
                  <a:pt x="6128122" y="1907623"/>
                </a:lnTo>
                <a:lnTo>
                  <a:pt x="6122351" y="1908359"/>
                </a:lnTo>
                <a:cubicBezTo>
                  <a:pt x="6099508" y="1905910"/>
                  <a:pt x="6088334" y="1869006"/>
                  <a:pt x="6064750" y="1896394"/>
                </a:cubicBezTo>
                <a:cubicBezTo>
                  <a:pt x="6025977" y="1903785"/>
                  <a:pt x="5997095" y="1889190"/>
                  <a:pt x="5964230" y="1910038"/>
                </a:cubicBezTo>
                <a:cubicBezTo>
                  <a:pt x="5927910" y="1916874"/>
                  <a:pt x="5894873" y="1914928"/>
                  <a:pt x="5865399" y="1926966"/>
                </a:cubicBezTo>
                <a:cubicBezTo>
                  <a:pt x="5851644" y="1923038"/>
                  <a:pt x="5839380" y="1922808"/>
                  <a:pt x="5829951" y="1934755"/>
                </a:cubicBezTo>
                <a:cubicBezTo>
                  <a:pt x="5795498" y="1938369"/>
                  <a:pt x="5784532" y="1926246"/>
                  <a:pt x="5765285" y="1941322"/>
                </a:cubicBezTo>
                <a:cubicBezTo>
                  <a:pt x="5741789" y="1922874"/>
                  <a:pt x="5742385" y="1931607"/>
                  <a:pt x="5734750" y="1939793"/>
                </a:cubicBezTo>
                <a:lnTo>
                  <a:pt x="5733569" y="1940505"/>
                </a:lnTo>
                <a:lnTo>
                  <a:pt x="5730329" y="1937845"/>
                </a:lnTo>
                <a:lnTo>
                  <a:pt x="5724661" y="1937455"/>
                </a:lnTo>
                <a:lnTo>
                  <a:pt x="5710186" y="1941370"/>
                </a:lnTo>
                <a:lnTo>
                  <a:pt x="5704910" y="1943663"/>
                </a:lnTo>
                <a:cubicBezTo>
                  <a:pt x="5701213" y="1944937"/>
                  <a:pt x="5698678" y="1945391"/>
                  <a:pt x="5696836" y="1945271"/>
                </a:cubicBezTo>
                <a:lnTo>
                  <a:pt x="5696583" y="1945050"/>
                </a:lnTo>
                <a:lnTo>
                  <a:pt x="5689123" y="1947067"/>
                </a:lnTo>
                <a:cubicBezTo>
                  <a:pt x="5676655" y="1951072"/>
                  <a:pt x="5664639" y="1955533"/>
                  <a:pt x="5653291" y="1960245"/>
                </a:cubicBezTo>
                <a:cubicBezTo>
                  <a:pt x="5640346" y="1947636"/>
                  <a:pt x="5600180" y="1973739"/>
                  <a:pt x="5599385" y="1945198"/>
                </a:cubicBezTo>
                <a:cubicBezTo>
                  <a:pt x="5583913" y="1950736"/>
                  <a:pt x="5576590" y="1964134"/>
                  <a:pt x="5578300" y="1944963"/>
                </a:cubicBezTo>
                <a:cubicBezTo>
                  <a:pt x="5573104" y="1946266"/>
                  <a:pt x="5569560" y="1945382"/>
                  <a:pt x="5566758" y="1943441"/>
                </a:cubicBezTo>
                <a:lnTo>
                  <a:pt x="5565857" y="1942445"/>
                </a:lnTo>
                <a:lnTo>
                  <a:pt x="5531534" y="1955208"/>
                </a:lnTo>
                <a:lnTo>
                  <a:pt x="5526552" y="1954799"/>
                </a:lnTo>
                <a:lnTo>
                  <a:pt x="5504723" y="1965811"/>
                </a:lnTo>
                <a:lnTo>
                  <a:pt x="5493156" y="1970063"/>
                </a:lnTo>
                <a:lnTo>
                  <a:pt x="5490486" y="1974227"/>
                </a:lnTo>
                <a:cubicBezTo>
                  <a:pt x="5487271" y="1977077"/>
                  <a:pt x="5482233" y="1979045"/>
                  <a:pt x="5473107" y="1979001"/>
                </a:cubicBezTo>
                <a:lnTo>
                  <a:pt x="5470885" y="1978432"/>
                </a:lnTo>
                <a:lnTo>
                  <a:pt x="5457393" y="1986525"/>
                </a:lnTo>
                <a:cubicBezTo>
                  <a:pt x="5453194" y="1989853"/>
                  <a:pt x="5449663" y="1993721"/>
                  <a:pt x="5447102" y="1998329"/>
                </a:cubicBezTo>
                <a:cubicBezTo>
                  <a:pt x="5386283" y="2017364"/>
                  <a:pt x="5223545" y="2015483"/>
                  <a:pt x="5159151" y="2029640"/>
                </a:cubicBezTo>
                <a:cubicBezTo>
                  <a:pt x="5141359" y="2036610"/>
                  <a:pt x="5090827" y="2076822"/>
                  <a:pt x="5098838" y="2062961"/>
                </a:cubicBezTo>
                <a:cubicBezTo>
                  <a:pt x="5047883" y="2099457"/>
                  <a:pt x="4922007" y="2111466"/>
                  <a:pt x="4860988" y="2135698"/>
                </a:cubicBezTo>
                <a:cubicBezTo>
                  <a:pt x="4805413" y="2152292"/>
                  <a:pt x="4784714" y="2158665"/>
                  <a:pt x="4765388" y="2162525"/>
                </a:cubicBezTo>
                <a:cubicBezTo>
                  <a:pt x="4758560" y="2161978"/>
                  <a:pt x="4751823" y="2160531"/>
                  <a:pt x="4745033" y="2158859"/>
                </a:cubicBezTo>
                <a:lnTo>
                  <a:pt x="4741475" y="2157998"/>
                </a:lnTo>
                <a:lnTo>
                  <a:pt x="4728247" y="2159526"/>
                </a:lnTo>
                <a:lnTo>
                  <a:pt x="4723263" y="2153742"/>
                </a:lnTo>
                <a:lnTo>
                  <a:pt x="4593061" y="2171597"/>
                </a:lnTo>
                <a:lnTo>
                  <a:pt x="4405765" y="2199902"/>
                </a:lnTo>
                <a:cubicBezTo>
                  <a:pt x="4403942" y="2198353"/>
                  <a:pt x="4402457" y="2196614"/>
                  <a:pt x="4401354" y="2194745"/>
                </a:cubicBezTo>
                <a:lnTo>
                  <a:pt x="4366646" y="2198564"/>
                </a:lnTo>
                <a:lnTo>
                  <a:pt x="4354009" y="2204984"/>
                </a:lnTo>
                <a:lnTo>
                  <a:pt x="4348284" y="2205270"/>
                </a:lnTo>
                <a:lnTo>
                  <a:pt x="4333906" y="2205251"/>
                </a:lnTo>
                <a:cubicBezTo>
                  <a:pt x="4326429" y="2204713"/>
                  <a:pt x="4318024" y="2203940"/>
                  <a:pt x="4308819" y="2203822"/>
                </a:cubicBezTo>
                <a:lnTo>
                  <a:pt x="4301210" y="2204456"/>
                </a:lnTo>
                <a:lnTo>
                  <a:pt x="4283095" y="2198177"/>
                </a:lnTo>
                <a:cubicBezTo>
                  <a:pt x="4269863" y="2193337"/>
                  <a:pt x="4259612" y="2190345"/>
                  <a:pt x="4250119" y="2196342"/>
                </a:cubicBezTo>
                <a:cubicBezTo>
                  <a:pt x="4230702" y="2190559"/>
                  <a:pt x="4213171" y="2166890"/>
                  <a:pt x="4189203" y="2178994"/>
                </a:cubicBezTo>
                <a:cubicBezTo>
                  <a:pt x="4194512" y="2165594"/>
                  <a:pt x="4160734" y="2183257"/>
                  <a:pt x="4154035" y="2171950"/>
                </a:cubicBezTo>
                <a:cubicBezTo>
                  <a:pt x="4150098" y="2162547"/>
                  <a:pt x="4138934" y="2165714"/>
                  <a:pt x="4129569" y="2163850"/>
                </a:cubicBezTo>
                <a:cubicBezTo>
                  <a:pt x="4121391" y="2155090"/>
                  <a:pt x="4076089" y="2154737"/>
                  <a:pt x="4061250" y="2159236"/>
                </a:cubicBezTo>
                <a:cubicBezTo>
                  <a:pt x="4020618" y="2177811"/>
                  <a:pt x="3978175" y="2144465"/>
                  <a:pt x="3945480" y="2158279"/>
                </a:cubicBezTo>
                <a:cubicBezTo>
                  <a:pt x="3936362" y="2159139"/>
                  <a:pt x="3928502" y="2158369"/>
                  <a:pt x="3921468" y="2156588"/>
                </a:cubicBezTo>
                <a:lnTo>
                  <a:pt x="3903348" y="2149220"/>
                </a:lnTo>
                <a:lnTo>
                  <a:pt x="3901342" y="2142355"/>
                </a:lnTo>
                <a:lnTo>
                  <a:pt x="3888539" y="2140476"/>
                </a:lnTo>
                <a:lnTo>
                  <a:pt x="3885662" y="2138740"/>
                </a:lnTo>
                <a:cubicBezTo>
                  <a:pt x="3880178" y="2135398"/>
                  <a:pt x="3874645" y="2132286"/>
                  <a:pt x="3868627" y="2130023"/>
                </a:cubicBezTo>
                <a:cubicBezTo>
                  <a:pt x="3859240" y="2159198"/>
                  <a:pt x="3815892" y="2115590"/>
                  <a:pt x="3819177" y="2142111"/>
                </a:cubicBezTo>
                <a:cubicBezTo>
                  <a:pt x="3784478" y="2134756"/>
                  <a:pt x="3796708" y="2161930"/>
                  <a:pt x="3769100" y="2131731"/>
                </a:cubicBezTo>
                <a:cubicBezTo>
                  <a:pt x="3702423" y="2139704"/>
                  <a:pt x="3625642" y="2109386"/>
                  <a:pt x="3562752" y="2131785"/>
                </a:cubicBezTo>
                <a:cubicBezTo>
                  <a:pt x="3576244" y="2120400"/>
                  <a:pt x="3560801" y="2104591"/>
                  <a:pt x="3541402" y="2106821"/>
                </a:cubicBezTo>
                <a:cubicBezTo>
                  <a:pt x="3592232" y="2061584"/>
                  <a:pt x="3356194" y="2115384"/>
                  <a:pt x="3365341" y="2077638"/>
                </a:cubicBezTo>
                <a:cubicBezTo>
                  <a:pt x="3303594" y="2079161"/>
                  <a:pt x="3221644" y="2111487"/>
                  <a:pt x="3170922" y="2115957"/>
                </a:cubicBezTo>
                <a:cubicBezTo>
                  <a:pt x="3166532" y="2119769"/>
                  <a:pt x="3161579" y="2122617"/>
                  <a:pt x="3156256" y="2124773"/>
                </a:cubicBezTo>
                <a:lnTo>
                  <a:pt x="3140298" y="2129182"/>
                </a:lnTo>
                <a:lnTo>
                  <a:pt x="3138514" y="2128069"/>
                </a:lnTo>
                <a:cubicBezTo>
                  <a:pt x="3130169" y="2125710"/>
                  <a:pt x="3124679" y="2126336"/>
                  <a:pt x="3120467" y="2128281"/>
                </a:cubicBezTo>
                <a:lnTo>
                  <a:pt x="3116175" y="2131633"/>
                </a:lnTo>
                <a:lnTo>
                  <a:pt x="3103685" y="2132814"/>
                </a:lnTo>
                <a:lnTo>
                  <a:pt x="3078794" y="2137935"/>
                </a:lnTo>
                <a:lnTo>
                  <a:pt x="3074407" y="2136274"/>
                </a:lnTo>
                <a:lnTo>
                  <a:pt x="3037285" y="2139919"/>
                </a:lnTo>
                <a:lnTo>
                  <a:pt x="3036901" y="2138726"/>
                </a:lnTo>
                <a:cubicBezTo>
                  <a:pt x="3035193" y="2136135"/>
                  <a:pt x="3032337" y="2134379"/>
                  <a:pt x="3026996" y="2134322"/>
                </a:cubicBezTo>
                <a:cubicBezTo>
                  <a:pt x="3037063" y="2116196"/>
                  <a:pt x="3024412" y="2127308"/>
                  <a:pt x="3007772" y="2128742"/>
                </a:cubicBezTo>
                <a:cubicBezTo>
                  <a:pt x="3019697" y="2100910"/>
                  <a:pt x="2971305" y="2115987"/>
                  <a:pt x="2965030" y="2100494"/>
                </a:cubicBezTo>
                <a:cubicBezTo>
                  <a:pt x="2952539" y="2102174"/>
                  <a:pt x="2939545" y="2103445"/>
                  <a:pt x="2926342" y="2104155"/>
                </a:cubicBezTo>
                <a:lnTo>
                  <a:pt x="2918608" y="2104215"/>
                </a:lnTo>
                <a:cubicBezTo>
                  <a:pt x="2918564" y="2104122"/>
                  <a:pt x="2918519" y="2104030"/>
                  <a:pt x="2918475" y="2103937"/>
                </a:cubicBezTo>
                <a:cubicBezTo>
                  <a:pt x="2916840" y="2103354"/>
                  <a:pt x="2914314" y="2103149"/>
                  <a:pt x="2910360" y="2103444"/>
                </a:cubicBezTo>
                <a:lnTo>
                  <a:pt x="2904507" y="2104326"/>
                </a:lnTo>
                <a:lnTo>
                  <a:pt x="2889503" y="2104443"/>
                </a:lnTo>
                <a:lnTo>
                  <a:pt x="2884480" y="2102626"/>
                </a:lnTo>
                <a:lnTo>
                  <a:pt x="2882689" y="2099228"/>
                </a:lnTo>
                <a:lnTo>
                  <a:pt x="2881291" y="2099618"/>
                </a:lnTo>
                <a:cubicBezTo>
                  <a:pt x="2870663" y="2105606"/>
                  <a:pt x="2867338" y="2114210"/>
                  <a:pt x="2853979" y="2090388"/>
                </a:cubicBezTo>
                <a:cubicBezTo>
                  <a:pt x="2829652" y="2100099"/>
                  <a:pt x="2824975" y="2085577"/>
                  <a:pt x="2791790" y="2080332"/>
                </a:cubicBezTo>
                <a:cubicBezTo>
                  <a:pt x="2777850" y="2089504"/>
                  <a:pt x="2766709" y="2086170"/>
                  <a:pt x="2755844" y="2078874"/>
                </a:cubicBezTo>
                <a:cubicBezTo>
                  <a:pt x="2723488" y="2083049"/>
                  <a:pt x="2694065" y="2072780"/>
                  <a:pt x="2657742" y="2070179"/>
                </a:cubicBezTo>
                <a:cubicBezTo>
                  <a:pt x="2618372" y="2082020"/>
                  <a:pt x="2598368" y="2060559"/>
                  <a:pt x="2559549" y="2057873"/>
                </a:cubicBezTo>
                <a:cubicBezTo>
                  <a:pt x="2525789" y="2078403"/>
                  <a:pt x="2531908" y="2039838"/>
                  <a:pt x="2512054" y="2031671"/>
                </a:cubicBezTo>
                <a:lnTo>
                  <a:pt x="2506437" y="2030918"/>
                </a:lnTo>
                <a:lnTo>
                  <a:pt x="2491752" y="2033906"/>
                </a:lnTo>
                <a:lnTo>
                  <a:pt x="2486338" y="2035862"/>
                </a:lnTo>
                <a:cubicBezTo>
                  <a:pt x="2482568" y="2036899"/>
                  <a:pt x="2480011" y="2037191"/>
                  <a:pt x="2478186" y="2036953"/>
                </a:cubicBezTo>
                <a:lnTo>
                  <a:pt x="2477950" y="2036715"/>
                </a:lnTo>
                <a:lnTo>
                  <a:pt x="2470381" y="2038256"/>
                </a:lnTo>
                <a:cubicBezTo>
                  <a:pt x="2457686" y="2041461"/>
                  <a:pt x="2445410" y="2045155"/>
                  <a:pt x="2433781" y="2049140"/>
                </a:cubicBezTo>
                <a:cubicBezTo>
                  <a:pt x="2421781" y="2035703"/>
                  <a:pt x="2379959" y="2059234"/>
                  <a:pt x="2381172" y="2030645"/>
                </a:cubicBezTo>
                <a:cubicBezTo>
                  <a:pt x="2365380" y="2035192"/>
                  <a:pt x="2357148" y="2048120"/>
                  <a:pt x="2360198" y="2029059"/>
                </a:cubicBezTo>
                <a:cubicBezTo>
                  <a:pt x="2354933" y="2030031"/>
                  <a:pt x="2351467" y="2028919"/>
                  <a:pt x="2348815" y="2026798"/>
                </a:cubicBezTo>
                <a:lnTo>
                  <a:pt x="2347988" y="2025745"/>
                </a:lnTo>
                <a:lnTo>
                  <a:pt x="2312920" y="2036311"/>
                </a:lnTo>
                <a:lnTo>
                  <a:pt x="2307986" y="2035583"/>
                </a:lnTo>
                <a:lnTo>
                  <a:pt x="2285481" y="2045197"/>
                </a:lnTo>
                <a:lnTo>
                  <a:pt x="2273666" y="2048710"/>
                </a:lnTo>
                <a:lnTo>
                  <a:pt x="2270719" y="2052702"/>
                </a:lnTo>
                <a:cubicBezTo>
                  <a:pt x="2267315" y="2055347"/>
                  <a:pt x="2262161" y="2056992"/>
                  <a:pt x="2253080" y="2056363"/>
                </a:cubicBezTo>
                <a:lnTo>
                  <a:pt x="2250906" y="2055654"/>
                </a:lnTo>
                <a:lnTo>
                  <a:pt x="2236905" y="2062882"/>
                </a:lnTo>
                <a:cubicBezTo>
                  <a:pt x="2232493" y="2065942"/>
                  <a:pt x="2228705" y="2069583"/>
                  <a:pt x="2225830" y="2074027"/>
                </a:cubicBezTo>
                <a:cubicBezTo>
                  <a:pt x="2173117" y="2059597"/>
                  <a:pt x="2128486" y="2085502"/>
                  <a:pt x="2073776" y="2089244"/>
                </a:cubicBezTo>
                <a:cubicBezTo>
                  <a:pt x="2046050" y="2059365"/>
                  <a:pt x="1957570" y="2112693"/>
                  <a:pt x="1948256" y="2146616"/>
                </a:cubicBezTo>
                <a:cubicBezTo>
                  <a:pt x="1943005" y="2109192"/>
                  <a:pt x="1832736" y="2206239"/>
                  <a:pt x="1865582" y="2153738"/>
                </a:cubicBezTo>
                <a:cubicBezTo>
                  <a:pt x="1847376" y="2159567"/>
                  <a:pt x="1826258" y="2147592"/>
                  <a:pt x="1835210" y="2134244"/>
                </a:cubicBezTo>
                <a:cubicBezTo>
                  <a:pt x="1781916" y="2167476"/>
                  <a:pt x="1695112" y="2153556"/>
                  <a:pt x="1632661" y="2173882"/>
                </a:cubicBezTo>
                <a:cubicBezTo>
                  <a:pt x="1594177" y="2150642"/>
                  <a:pt x="1616426" y="2173975"/>
                  <a:pt x="1579590" y="2173680"/>
                </a:cubicBezTo>
                <a:cubicBezTo>
                  <a:pt x="1592812" y="2198112"/>
                  <a:pt x="1533818" y="2165220"/>
                  <a:pt x="1535601" y="2194590"/>
                </a:cubicBezTo>
                <a:cubicBezTo>
                  <a:pt x="1528840" y="2193608"/>
                  <a:pt x="1522236" y="2191728"/>
                  <a:pt x="1515594" y="2189622"/>
                </a:cubicBezTo>
                <a:lnTo>
                  <a:pt x="1512113" y="2188534"/>
                </a:lnTo>
                <a:lnTo>
                  <a:pt x="1498838" y="2189213"/>
                </a:lnTo>
                <a:lnTo>
                  <a:pt x="1494279" y="2183112"/>
                </a:lnTo>
                <a:lnTo>
                  <a:pt x="1473714" y="2179625"/>
                </a:lnTo>
                <a:cubicBezTo>
                  <a:pt x="1466138" y="2179292"/>
                  <a:pt x="1458132" y="2180071"/>
                  <a:pt x="1449503" y="2182633"/>
                </a:cubicBezTo>
                <a:lnTo>
                  <a:pt x="1266687" y="2212688"/>
                </a:lnTo>
                <a:cubicBezTo>
                  <a:pt x="1256792" y="2212722"/>
                  <a:pt x="1247024" y="2217857"/>
                  <a:pt x="1239614" y="2209727"/>
                </a:cubicBezTo>
                <a:cubicBezTo>
                  <a:pt x="1228778" y="2200326"/>
                  <a:pt x="1202276" y="2223497"/>
                  <a:pt x="1202436" y="2209817"/>
                </a:cubicBezTo>
                <a:cubicBezTo>
                  <a:pt x="1183471" y="2225854"/>
                  <a:pt x="1157340" y="2206849"/>
                  <a:pt x="1136097" y="2205112"/>
                </a:cubicBezTo>
                <a:cubicBezTo>
                  <a:pt x="1100396" y="2209415"/>
                  <a:pt x="1013922" y="2231219"/>
                  <a:pt x="988232" y="2235635"/>
                </a:cubicBezTo>
                <a:cubicBezTo>
                  <a:pt x="986445" y="2234079"/>
                  <a:pt x="984332" y="2232722"/>
                  <a:pt x="981959" y="2231607"/>
                </a:cubicBezTo>
                <a:cubicBezTo>
                  <a:pt x="968170" y="2225130"/>
                  <a:pt x="948759" y="2228043"/>
                  <a:pt x="938600" y="2238113"/>
                </a:cubicBezTo>
                <a:cubicBezTo>
                  <a:pt x="888371" y="2272824"/>
                  <a:pt x="837950" y="2280135"/>
                  <a:pt x="791788" y="2293224"/>
                </a:cubicBezTo>
                <a:cubicBezTo>
                  <a:pt x="739035" y="2305159"/>
                  <a:pt x="769009" y="2269676"/>
                  <a:pt x="706914" y="2305046"/>
                </a:cubicBezTo>
                <a:cubicBezTo>
                  <a:pt x="697882" y="2295919"/>
                  <a:pt x="689339" y="2296797"/>
                  <a:pt x="675971" y="2304030"/>
                </a:cubicBezTo>
                <a:cubicBezTo>
                  <a:pt x="650201" y="2309060"/>
                  <a:pt x="647591" y="2282853"/>
                  <a:pt x="624180" y="2302650"/>
                </a:cubicBezTo>
                <a:cubicBezTo>
                  <a:pt x="626400" y="2287987"/>
                  <a:pt x="574045" y="2305175"/>
                  <a:pt x="583453" y="2288788"/>
                </a:cubicBezTo>
                <a:cubicBezTo>
                  <a:pt x="564313" y="2278832"/>
                  <a:pt x="559671" y="2301039"/>
                  <a:pt x="540946" y="2292721"/>
                </a:cubicBezTo>
                <a:cubicBezTo>
                  <a:pt x="521576" y="2293191"/>
                  <a:pt x="554439" y="2305843"/>
                  <a:pt x="533680" y="2310233"/>
                </a:cubicBezTo>
                <a:cubicBezTo>
                  <a:pt x="508069" y="2313043"/>
                  <a:pt x="512638" y="2338541"/>
                  <a:pt x="487366" y="2309053"/>
                </a:cubicBezTo>
                <a:cubicBezTo>
                  <a:pt x="462164" y="2321083"/>
                  <a:pt x="454441" y="2307251"/>
                  <a:pt x="416820" y="2305443"/>
                </a:cubicBezTo>
                <a:cubicBezTo>
                  <a:pt x="403012" y="2315890"/>
                  <a:pt x="390105" y="2313733"/>
                  <a:pt x="376805" y="2307647"/>
                </a:cubicBezTo>
                <a:cubicBezTo>
                  <a:pt x="341751" y="2315035"/>
                  <a:pt x="307408" y="2307897"/>
                  <a:pt x="266777" y="2309012"/>
                </a:cubicBezTo>
                <a:cubicBezTo>
                  <a:pt x="225310" y="2324664"/>
                  <a:pt x="199419" y="2305548"/>
                  <a:pt x="156013" y="2306832"/>
                </a:cubicBezTo>
                <a:cubicBezTo>
                  <a:pt x="117457" y="2333851"/>
                  <a:pt x="122965" y="2279562"/>
                  <a:pt x="87258" y="2285511"/>
                </a:cubicBezTo>
                <a:cubicBezTo>
                  <a:pt x="38977" y="2309189"/>
                  <a:pt x="74043" y="2277969"/>
                  <a:pt x="23798" y="2281822"/>
                </a:cubicBezTo>
                <a:lnTo>
                  <a:pt x="0" y="2285369"/>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2"/>
              </a:solidFill>
            </a:endParaRPr>
          </a:p>
        </p:txBody>
      </p:sp>
      <p:sp>
        <p:nvSpPr>
          <p:cNvPr id="4" name="TextBox 3">
            <a:extLst>
              <a:ext uri="{FF2B5EF4-FFF2-40B4-BE49-F238E27FC236}">
                <a16:creationId xmlns:a16="http://schemas.microsoft.com/office/drawing/2014/main" id="{866F1DF7-EF81-BF39-FB54-EEEF972AFD5E}"/>
              </a:ext>
            </a:extLst>
          </p:cNvPr>
          <p:cNvSpPr txBox="1"/>
          <p:nvPr/>
        </p:nvSpPr>
        <p:spPr>
          <a:xfrm>
            <a:off x="497973" y="393380"/>
            <a:ext cx="7655427" cy="739881"/>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3600">
                <a:latin typeface="+mj-lt"/>
                <a:ea typeface="+mj-ea"/>
                <a:cs typeface="+mj-cs"/>
              </a:rPr>
              <a:t>Visualization Queries</a:t>
            </a:r>
          </a:p>
        </p:txBody>
      </p:sp>
      <p:pic>
        <p:nvPicPr>
          <p:cNvPr id="10" name="Picture 9" descr="A cartoon of an orange person holding a question mark&#10;&#10;Description automatically generated">
            <a:extLst>
              <a:ext uri="{FF2B5EF4-FFF2-40B4-BE49-F238E27FC236}">
                <a16:creationId xmlns:a16="http://schemas.microsoft.com/office/drawing/2014/main" id="{C6CA4A40-1FEA-8BDA-7EB6-192404B8783B}"/>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8826810" y="-48929"/>
            <a:ext cx="3365190" cy="3365190"/>
          </a:xfrm>
          <a:prstGeom prst="rect">
            <a:avLst/>
          </a:prstGeom>
        </p:spPr>
      </p:pic>
      <p:sp>
        <p:nvSpPr>
          <p:cNvPr id="19" name="Freeform: Shape 18">
            <a:extLst>
              <a:ext uri="{FF2B5EF4-FFF2-40B4-BE49-F238E27FC236}">
                <a16:creationId xmlns:a16="http://schemas.microsoft.com/office/drawing/2014/main" id="{CFDF195F-784B-4D00-8C92-6FC1B0499E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07088" y="6277971"/>
            <a:ext cx="6884912" cy="580030"/>
          </a:xfrm>
          <a:custGeom>
            <a:avLst/>
            <a:gdLst>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76455 w 6884912"/>
              <a:gd name="connsiteY7" fmla="*/ 1137381 h 1161397"/>
              <a:gd name="connsiteX8" fmla="*/ 478946 w 6884912"/>
              <a:gd name="connsiteY8" fmla="*/ 1106011 h 1161397"/>
              <a:gd name="connsiteX9" fmla="*/ 512111 w 6884912"/>
              <a:gd name="connsiteY9" fmla="*/ 1085599 h 1161397"/>
              <a:gd name="connsiteX10" fmla="*/ 567875 w 6884912"/>
              <a:gd name="connsiteY10" fmla="*/ 1051976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43359 w 6884912"/>
              <a:gd name="connsiteY16" fmla="*/ 910894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26340 w 6884912"/>
              <a:gd name="connsiteY39" fmla="*/ 638496 h 1161397"/>
              <a:gd name="connsiteX40" fmla="*/ 1731986 w 6884912"/>
              <a:gd name="connsiteY40" fmla="*/ 589682 h 1161397"/>
              <a:gd name="connsiteX41" fmla="*/ 1927935 w 6884912"/>
              <a:gd name="connsiteY41" fmla="*/ 628540 h 1161397"/>
              <a:gd name="connsiteX42" fmla="*/ 2039075 w 6884912"/>
              <a:gd name="connsiteY42" fmla="*/ 599964 h 1161397"/>
              <a:gd name="connsiteX43" fmla="*/ 2066980 w 6884912"/>
              <a:gd name="connsiteY43" fmla="*/ 550413 h 1161397"/>
              <a:gd name="connsiteX44" fmla="*/ 2352236 w 6884912"/>
              <a:gd name="connsiteY44" fmla="*/ 519602 h 1161397"/>
              <a:gd name="connsiteX45" fmla="*/ 2420791 w 6884912"/>
              <a:gd name="connsiteY45" fmla="*/ 492826 h 1161397"/>
              <a:gd name="connsiteX46" fmla="*/ 2489932 w 6884912"/>
              <a:gd name="connsiteY46" fmla="*/ 507864 h 1161397"/>
              <a:gd name="connsiteX47" fmla="*/ 2512917 w 6884912"/>
              <a:gd name="connsiteY47" fmla="*/ 489127 h 1161397"/>
              <a:gd name="connsiteX48" fmla="*/ 2516783 w 6884912"/>
              <a:gd name="connsiteY48" fmla="*/ 485473 h 1161397"/>
              <a:gd name="connsiteX49" fmla="*/ 2534360 w 6884912"/>
              <a:gd name="connsiteY49" fmla="*/ 480064 h 1161397"/>
              <a:gd name="connsiteX50" fmla="*/ 2536691 w 6884912"/>
              <a:gd name="connsiteY50" fmla="*/ 467018 h 1161397"/>
              <a:gd name="connsiteX51" fmla="*/ 2561265 w 6884912"/>
              <a:gd name="connsiteY51" fmla="*/ 450623 h 1161397"/>
              <a:gd name="connsiteX52" fmla="*/ 2594349 w 6884912"/>
              <a:gd name="connsiteY52" fmla="*/ 443884 h 1161397"/>
              <a:gd name="connsiteX53" fmla="*/ 2754324 w 6884912"/>
              <a:gd name="connsiteY53" fmla="*/ 424766 h 1161397"/>
              <a:gd name="connsiteX54" fmla="*/ 2848470 w 6884912"/>
              <a:gd name="connsiteY54" fmla="*/ 405966 h 1161397"/>
              <a:gd name="connsiteX55" fmla="*/ 2881772 w 6884912"/>
              <a:gd name="connsiteY55" fmla="*/ 387260 h 1161397"/>
              <a:gd name="connsiteX56" fmla="*/ 2929932 w 6884912"/>
              <a:gd name="connsiteY56" fmla="*/ 368912 h 1161397"/>
              <a:gd name="connsiteX57" fmla="*/ 3013020 w 6884912"/>
              <a:gd name="connsiteY57" fmla="*/ 327578 h 1161397"/>
              <a:gd name="connsiteX58" fmla="*/ 3127968 w 6884912"/>
              <a:gd name="connsiteY58" fmla="*/ 287613 h 1161397"/>
              <a:gd name="connsiteX59" fmla="*/ 3222191 w 6884912"/>
              <a:gd name="connsiteY59" fmla="*/ 307887 h 1161397"/>
              <a:gd name="connsiteX60" fmla="*/ 3227953 w 6884912"/>
              <a:gd name="connsiteY60" fmla="*/ 297650 h 1161397"/>
              <a:gd name="connsiteX61" fmla="*/ 3287859 w 6884912"/>
              <a:gd name="connsiteY61" fmla="*/ 287558 h 1161397"/>
              <a:gd name="connsiteX62" fmla="*/ 3510042 w 6884912"/>
              <a:gd name="connsiteY62" fmla="*/ 311820 h 1161397"/>
              <a:gd name="connsiteX63" fmla="*/ 3626773 w 6884912"/>
              <a:gd name="connsiteY63" fmla="*/ 290452 h 1161397"/>
              <a:gd name="connsiteX64" fmla="*/ 3666217 w 6884912"/>
              <a:gd name="connsiteY64" fmla="*/ 273255 h 1161397"/>
              <a:gd name="connsiteX65" fmla="*/ 3732427 w 6884912"/>
              <a:gd name="connsiteY65" fmla="*/ 245039 h 1161397"/>
              <a:gd name="connsiteX66" fmla="*/ 3777022 w 6884912"/>
              <a:gd name="connsiteY66" fmla="*/ 200276 h 1161397"/>
              <a:gd name="connsiteX67" fmla="*/ 3791246 w 6884912"/>
              <a:gd name="connsiteY67" fmla="*/ 189996 h 1161397"/>
              <a:gd name="connsiteX68" fmla="*/ 3819864 w 6884912"/>
              <a:gd name="connsiteY68" fmla="*/ 194605 h 1161397"/>
              <a:gd name="connsiteX69" fmla="*/ 3830398 w 6884912"/>
              <a:gd name="connsiteY69" fmla="*/ 188383 h 1161397"/>
              <a:gd name="connsiteX70" fmla="*/ 3834360 w 6884912"/>
              <a:gd name="connsiteY70" fmla="*/ 188992 h 1161397"/>
              <a:gd name="connsiteX71" fmla="*/ 3843715 w 6884912"/>
              <a:gd name="connsiteY71" fmla="*/ 188752 h 1161397"/>
              <a:gd name="connsiteX72" fmla="*/ 3842609 w 6884912"/>
              <a:gd name="connsiteY72" fmla="*/ 197386 h 1161397"/>
              <a:gd name="connsiteX73" fmla="*/ 3853961 w 6884912"/>
              <a:gd name="connsiteY73" fmla="*/ 213380 h 1161397"/>
              <a:gd name="connsiteX74" fmla="*/ 3907640 w 6884912"/>
              <a:gd name="connsiteY74" fmla="*/ 207568 h 1161397"/>
              <a:gd name="connsiteX75" fmla="*/ 3910449 w 6884912"/>
              <a:gd name="connsiteY75" fmla="*/ 197808 h 1161397"/>
              <a:gd name="connsiteX76" fmla="*/ 3917197 w 6884912"/>
              <a:gd name="connsiteY76" fmla="*/ 196121 h 1161397"/>
              <a:gd name="connsiteX77" fmla="*/ 3922400 w 6884912"/>
              <a:gd name="connsiteY77" fmla="*/ 205056 h 1161397"/>
              <a:gd name="connsiteX78" fmla="*/ 4013061 w 6884912"/>
              <a:gd name="connsiteY78" fmla="*/ 224874 h 1161397"/>
              <a:gd name="connsiteX79" fmla="*/ 4134285 w 6884912"/>
              <a:gd name="connsiteY79" fmla="*/ 235592 h 1161397"/>
              <a:gd name="connsiteX80" fmla="*/ 4220717 w 6884912"/>
              <a:gd name="connsiteY80" fmla="*/ 192946 h 1161397"/>
              <a:gd name="connsiteX81" fmla="*/ 4228802 w 6884912"/>
              <a:gd name="connsiteY81" fmla="*/ 201468 h 1161397"/>
              <a:gd name="connsiteX82" fmla="*/ 4289361 w 6884912"/>
              <a:gd name="connsiteY82" fmla="*/ 196642 h 1161397"/>
              <a:gd name="connsiteX83" fmla="*/ 4498913 w 6884912"/>
              <a:gd name="connsiteY83" fmla="*/ 118915 h 1161397"/>
              <a:gd name="connsiteX84" fmla="*/ 4617330 w 6884912"/>
              <a:gd name="connsiteY84" fmla="*/ 111163 h 1161397"/>
              <a:gd name="connsiteX85" fmla="*/ 4659778 w 6884912"/>
              <a:gd name="connsiteY85" fmla="*/ 118219 h 1161397"/>
              <a:gd name="connsiteX86" fmla="*/ 4730870 w 6884912"/>
              <a:gd name="connsiteY86" fmla="*/ 129432 h 1161397"/>
              <a:gd name="connsiteX87" fmla="*/ 4785037 w 6884912"/>
              <a:gd name="connsiteY87" fmla="*/ 161964 h 1161397"/>
              <a:gd name="connsiteX88" fmla="*/ 4844073 w 6884912"/>
              <a:gd name="connsiteY88" fmla="*/ 161768 h 1161397"/>
              <a:gd name="connsiteX89" fmla="*/ 4856454 w 6884912"/>
              <a:gd name="connsiteY89" fmla="*/ 130488 h 1161397"/>
              <a:gd name="connsiteX90" fmla="*/ 4920038 w 6884912"/>
              <a:gd name="connsiteY90" fmla="*/ 140418 h 1161397"/>
              <a:gd name="connsiteX91" fmla="*/ 5016639 w 6884912"/>
              <a:gd name="connsiteY91" fmla="*/ 158905 h 1161397"/>
              <a:gd name="connsiteX92" fmla="*/ 5072009 w 6884912"/>
              <a:gd name="connsiteY92" fmla="*/ 161502 h 1161397"/>
              <a:gd name="connsiteX93" fmla="*/ 5223626 w 6884912"/>
              <a:gd name="connsiteY93" fmla="*/ 177356 h 1161397"/>
              <a:gd name="connsiteX94" fmla="*/ 5375773 w 6884912"/>
              <a:gd name="connsiteY94" fmla="*/ 199913 h 1161397"/>
              <a:gd name="connsiteX95" fmla="*/ 5467502 w 6884912"/>
              <a:gd name="connsiteY95" fmla="*/ 250963 h 1161397"/>
              <a:gd name="connsiteX96" fmla="*/ 5592395 w 6884912"/>
              <a:gd name="connsiteY96" fmla="*/ 265434 h 1161397"/>
              <a:gd name="connsiteX97" fmla="*/ 5613532 w 6884912"/>
              <a:gd name="connsiteY97" fmla="*/ 273379 h 1161397"/>
              <a:gd name="connsiteX98" fmla="*/ 5642173 w 6884912"/>
              <a:gd name="connsiteY98" fmla="*/ 266904 h 1161397"/>
              <a:gd name="connsiteX99" fmla="*/ 5756910 w 6884912"/>
              <a:gd name="connsiteY99" fmla="*/ 239211 h 1161397"/>
              <a:gd name="connsiteX100" fmla="*/ 5846667 w 6884912"/>
              <a:gd name="connsiteY100" fmla="*/ 201786 h 1161397"/>
              <a:gd name="connsiteX101" fmla="*/ 5960732 w 6884912"/>
              <a:gd name="connsiteY101" fmla="*/ 220708 h 1161397"/>
              <a:gd name="connsiteX102" fmla="*/ 6029542 w 6884912"/>
              <a:gd name="connsiteY102" fmla="*/ 210339 h 1161397"/>
              <a:gd name="connsiteX103" fmla="*/ 6141123 w 6884912"/>
              <a:gd name="connsiteY103" fmla="*/ 159923 h 1161397"/>
              <a:gd name="connsiteX104" fmla="*/ 6290640 w 6884912"/>
              <a:gd name="connsiteY104" fmla="*/ 167441 h 1161397"/>
              <a:gd name="connsiteX105" fmla="*/ 6322806 w 6884912"/>
              <a:gd name="connsiteY105" fmla="*/ 213293 h 1161397"/>
              <a:gd name="connsiteX106" fmla="*/ 6364914 w 6884912"/>
              <a:gd name="connsiteY106" fmla="*/ 240140 h 1161397"/>
              <a:gd name="connsiteX107" fmla="*/ 6380420 w 6884912"/>
              <a:gd name="connsiteY107" fmla="*/ 173195 h 1161397"/>
              <a:gd name="connsiteX108" fmla="*/ 6507891 w 6884912"/>
              <a:gd name="connsiteY108" fmla="*/ 118474 h 1161397"/>
              <a:gd name="connsiteX109" fmla="*/ 6571807 w 6884912"/>
              <a:gd name="connsiteY109" fmla="*/ 98636 h 1161397"/>
              <a:gd name="connsiteX110" fmla="*/ 6671880 w 6884912"/>
              <a:gd name="connsiteY110" fmla="*/ 82931 h 1161397"/>
              <a:gd name="connsiteX111" fmla="*/ 6702266 w 6884912"/>
              <a:gd name="connsiteY111" fmla="*/ 75470 h 1161397"/>
              <a:gd name="connsiteX112" fmla="*/ 6845802 w 6884912"/>
              <a:gd name="connsiteY112" fmla="*/ 24496 h 1161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6884912" h="1161397">
                <a:moveTo>
                  <a:pt x="6884912" y="0"/>
                </a:moveTo>
                <a:lnTo>
                  <a:pt x="6884912" y="1161397"/>
                </a:lnTo>
                <a:lnTo>
                  <a:pt x="0" y="1161397"/>
                </a:lnTo>
                <a:lnTo>
                  <a:pt x="27135" y="1147460"/>
                </a:lnTo>
                <a:cubicBezTo>
                  <a:pt x="57431" y="1167048"/>
                  <a:pt x="61886" y="1135904"/>
                  <a:pt x="115388" y="1159043"/>
                </a:cubicBezTo>
                <a:cubicBezTo>
                  <a:pt x="116121" y="1155340"/>
                  <a:pt x="117370" y="1151777"/>
                  <a:pt x="119094" y="1148463"/>
                </a:cubicBezTo>
                <a:cubicBezTo>
                  <a:pt x="129121" y="1129214"/>
                  <a:pt x="152727" y="1122391"/>
                  <a:pt x="171824" y="1133224"/>
                </a:cubicBezTo>
                <a:cubicBezTo>
                  <a:pt x="254344" y="1161369"/>
                  <a:pt x="315458" y="1143220"/>
                  <a:pt x="376455" y="1137381"/>
                </a:cubicBezTo>
                <a:cubicBezTo>
                  <a:pt x="443775" y="1125614"/>
                  <a:pt x="382885" y="1083927"/>
                  <a:pt x="478946" y="1106011"/>
                </a:cubicBezTo>
                <a:cubicBezTo>
                  <a:pt x="481662" y="1085172"/>
                  <a:pt x="491731" y="1081489"/>
                  <a:pt x="512111" y="1085599"/>
                </a:cubicBezTo>
                <a:cubicBezTo>
                  <a:pt x="544368" y="1078502"/>
                  <a:pt x="526559" y="1032754"/>
                  <a:pt x="567875" y="1051976"/>
                </a:cubicBezTo>
                <a:cubicBezTo>
                  <a:pt x="553871" y="1028602"/>
                  <a:pt x="624901" y="1025930"/>
                  <a:pt x="601644" y="1003997"/>
                </a:cubicBezTo>
                <a:cubicBezTo>
                  <a:pt x="614803" y="975652"/>
                  <a:pt x="637415" y="1010272"/>
                  <a:pt x="651408" y="984938"/>
                </a:cubicBezTo>
                <a:cubicBezTo>
                  <a:pt x="673042" y="974024"/>
                  <a:pt x="646948" y="1015207"/>
                  <a:pt x="673197" y="1010060"/>
                </a:cubicBezTo>
                <a:cubicBezTo>
                  <a:pt x="703527" y="999318"/>
                  <a:pt x="718626" y="1045053"/>
                  <a:pt x="723108" y="980081"/>
                </a:cubicBezTo>
                <a:cubicBezTo>
                  <a:pt x="760262" y="985126"/>
                  <a:pt x="757827" y="957145"/>
                  <a:pt x="797699" y="931362"/>
                </a:cubicBezTo>
                <a:cubicBezTo>
                  <a:pt x="821097" y="940623"/>
                  <a:pt x="833565" y="929189"/>
                  <a:pt x="843359" y="910894"/>
                </a:cubicBezTo>
                <a:cubicBezTo>
                  <a:pt x="887668" y="902160"/>
                  <a:pt x="919738" y="869376"/>
                  <a:pt x="965215" y="846701"/>
                </a:cubicBezTo>
                <a:cubicBezTo>
                  <a:pt x="1023081" y="848019"/>
                  <a:pt x="1036422" y="800154"/>
                  <a:pt x="1085080" y="776086"/>
                </a:cubicBezTo>
                <a:cubicBezTo>
                  <a:pt x="1140763" y="795544"/>
                  <a:pt x="1110309" y="730471"/>
                  <a:pt x="1131224" y="706160"/>
                </a:cubicBezTo>
                <a:lnTo>
                  <a:pt x="1138051" y="702034"/>
                </a:lnTo>
                <a:lnTo>
                  <a:pt x="1158800" y="700004"/>
                </a:lnTo>
                <a:lnTo>
                  <a:pt x="1166947" y="700762"/>
                </a:lnTo>
                <a:cubicBezTo>
                  <a:pt x="1172432" y="700717"/>
                  <a:pt x="1175913" y="699961"/>
                  <a:pt x="1178135" y="698631"/>
                </a:cubicBezTo>
                <a:lnTo>
                  <a:pt x="1178301" y="698094"/>
                </a:lnTo>
                <a:lnTo>
                  <a:pt x="1188995" y="697048"/>
                </a:lnTo>
                <a:cubicBezTo>
                  <a:pt x="1207294" y="696390"/>
                  <a:pt x="1225337" y="696802"/>
                  <a:pt x="1242716" y="698052"/>
                </a:cubicBezTo>
                <a:cubicBezTo>
                  <a:pt x="1250387" y="668345"/>
                  <a:pt x="1318259" y="689091"/>
                  <a:pt x="1299977" y="639196"/>
                </a:cubicBezTo>
                <a:cubicBezTo>
                  <a:pt x="1323072" y="639367"/>
                  <a:pt x="1341279" y="658105"/>
                  <a:pt x="1326190" y="625955"/>
                </a:cubicBezTo>
                <a:cubicBezTo>
                  <a:pt x="1333572" y="625050"/>
                  <a:pt x="1337406" y="621362"/>
                  <a:pt x="1339600" y="616295"/>
                </a:cubicBezTo>
                <a:lnTo>
                  <a:pt x="1340054" y="614022"/>
                </a:lnTo>
                <a:lnTo>
                  <a:pt x="1391606" y="615229"/>
                </a:lnTo>
                <a:lnTo>
                  <a:pt x="1397565" y="611490"/>
                </a:lnTo>
                <a:lnTo>
                  <a:pt x="1432302" y="617267"/>
                </a:lnTo>
                <a:lnTo>
                  <a:pt x="1449644" y="617591"/>
                </a:lnTo>
                <a:lnTo>
                  <a:pt x="1455793" y="623174"/>
                </a:lnTo>
                <a:cubicBezTo>
                  <a:pt x="1461744" y="626151"/>
                  <a:pt x="1469373" y="626493"/>
                  <a:pt x="1480758" y="620863"/>
                </a:cubicBezTo>
                <a:lnTo>
                  <a:pt x="1483154" y="618527"/>
                </a:lnTo>
                <a:lnTo>
                  <a:pt x="1505495" y="624325"/>
                </a:lnTo>
                <a:cubicBezTo>
                  <a:pt x="1512992" y="627532"/>
                  <a:pt x="1520025" y="632078"/>
                  <a:pt x="1526340" y="638496"/>
                </a:cubicBezTo>
                <a:cubicBezTo>
                  <a:pt x="1586113" y="586768"/>
                  <a:pt x="1659006" y="610309"/>
                  <a:pt x="1731986" y="589682"/>
                </a:cubicBezTo>
                <a:cubicBezTo>
                  <a:pt x="1750397" y="523106"/>
                  <a:pt x="1896056" y="573257"/>
                  <a:pt x="1927935" y="628540"/>
                </a:cubicBezTo>
                <a:cubicBezTo>
                  <a:pt x="1912854" y="559823"/>
                  <a:pt x="2112261" y="676347"/>
                  <a:pt x="2039075" y="599964"/>
                </a:cubicBezTo>
                <a:cubicBezTo>
                  <a:pt x="2066036" y="601198"/>
                  <a:pt x="2086366" y="569532"/>
                  <a:pt x="2066980" y="550413"/>
                </a:cubicBezTo>
                <a:cubicBezTo>
                  <a:pt x="2155364" y="582582"/>
                  <a:pt x="2259548" y="514786"/>
                  <a:pt x="2352236" y="519602"/>
                </a:cubicBezTo>
                <a:cubicBezTo>
                  <a:pt x="2388450" y="459394"/>
                  <a:pt x="2373298" y="511682"/>
                  <a:pt x="2420791" y="492826"/>
                </a:cubicBezTo>
                <a:cubicBezTo>
                  <a:pt x="2417962" y="542563"/>
                  <a:pt x="2475071" y="455098"/>
                  <a:pt x="2489932" y="507864"/>
                </a:cubicBezTo>
                <a:cubicBezTo>
                  <a:pt x="2498105" y="502761"/>
                  <a:pt x="2505553" y="496153"/>
                  <a:pt x="2512917" y="489127"/>
                </a:cubicBezTo>
                <a:lnTo>
                  <a:pt x="2516783" y="485473"/>
                </a:lnTo>
                <a:lnTo>
                  <a:pt x="2534360" y="480064"/>
                </a:lnTo>
                <a:lnTo>
                  <a:pt x="2536691" y="467018"/>
                </a:lnTo>
                <a:lnTo>
                  <a:pt x="2561265" y="450623"/>
                </a:lnTo>
                <a:cubicBezTo>
                  <a:pt x="2570872" y="446262"/>
                  <a:pt x="2581686" y="443655"/>
                  <a:pt x="2594349" y="443884"/>
                </a:cubicBezTo>
                <a:cubicBezTo>
                  <a:pt x="2640435" y="464638"/>
                  <a:pt x="2696955" y="396361"/>
                  <a:pt x="2754324" y="424766"/>
                </a:cubicBezTo>
                <a:cubicBezTo>
                  <a:pt x="2775130" y="430896"/>
                  <a:pt x="2837731" y="423458"/>
                  <a:pt x="2848470" y="405966"/>
                </a:cubicBezTo>
                <a:cubicBezTo>
                  <a:pt x="2861295" y="401100"/>
                  <a:pt x="2876936" y="405309"/>
                  <a:pt x="2881772" y="387260"/>
                </a:cubicBezTo>
                <a:cubicBezTo>
                  <a:pt x="2890299" y="365261"/>
                  <a:pt x="2938134" y="392997"/>
                  <a:pt x="2929932" y="368912"/>
                </a:cubicBezTo>
                <a:cubicBezTo>
                  <a:pt x="2963844" y="387799"/>
                  <a:pt x="2986550" y="341223"/>
                  <a:pt x="3013020" y="327578"/>
                </a:cubicBezTo>
                <a:cubicBezTo>
                  <a:pt x="3040041" y="346996"/>
                  <a:pt x="3068934" y="299222"/>
                  <a:pt x="3127968" y="287613"/>
                </a:cubicBezTo>
                <a:cubicBezTo>
                  <a:pt x="3157770" y="310215"/>
                  <a:pt x="3167695" y="279445"/>
                  <a:pt x="3222191" y="307887"/>
                </a:cubicBezTo>
                <a:cubicBezTo>
                  <a:pt x="3223593" y="304249"/>
                  <a:pt x="3225533" y="300801"/>
                  <a:pt x="3227953" y="297650"/>
                </a:cubicBezTo>
                <a:cubicBezTo>
                  <a:pt x="3242008" y="279345"/>
                  <a:pt x="3268831" y="274825"/>
                  <a:pt x="3287859" y="287558"/>
                </a:cubicBezTo>
                <a:cubicBezTo>
                  <a:pt x="3373144" y="323866"/>
                  <a:pt x="3442657" y="311681"/>
                  <a:pt x="3510042" y="311820"/>
                </a:cubicBezTo>
                <a:cubicBezTo>
                  <a:pt x="3585274" y="306641"/>
                  <a:pt x="3525753" y="258887"/>
                  <a:pt x="3626773" y="290452"/>
                </a:cubicBezTo>
                <a:cubicBezTo>
                  <a:pt x="3633124" y="269835"/>
                  <a:pt x="3644693" y="267134"/>
                  <a:pt x="3666217" y="273255"/>
                </a:cubicBezTo>
                <a:cubicBezTo>
                  <a:pt x="3702502" y="269310"/>
                  <a:pt x="3690563" y="221720"/>
                  <a:pt x="3732427" y="245039"/>
                </a:cubicBezTo>
                <a:cubicBezTo>
                  <a:pt x="3720985" y="220241"/>
                  <a:pt x="3798776" y="224539"/>
                  <a:pt x="3777022" y="200276"/>
                </a:cubicBezTo>
                <a:cubicBezTo>
                  <a:pt x="3781759" y="193499"/>
                  <a:pt x="3786499" y="190723"/>
                  <a:pt x="3791246" y="189996"/>
                </a:cubicBezTo>
                <a:cubicBezTo>
                  <a:pt x="3800740" y="188542"/>
                  <a:pt x="3810265" y="195284"/>
                  <a:pt x="3819864" y="194605"/>
                </a:cubicBezTo>
                <a:lnTo>
                  <a:pt x="3830398" y="188383"/>
                </a:lnTo>
                <a:lnTo>
                  <a:pt x="3834360" y="188992"/>
                </a:lnTo>
                <a:lnTo>
                  <a:pt x="3843715" y="188752"/>
                </a:lnTo>
                <a:lnTo>
                  <a:pt x="3842609" y="197386"/>
                </a:lnTo>
                <a:cubicBezTo>
                  <a:pt x="3840673" y="205638"/>
                  <a:pt x="3839248" y="214671"/>
                  <a:pt x="3853961" y="213380"/>
                </a:cubicBezTo>
                <a:cubicBezTo>
                  <a:pt x="3884396" y="206569"/>
                  <a:pt x="3895082" y="241941"/>
                  <a:pt x="3907640" y="207568"/>
                </a:cubicBezTo>
                <a:lnTo>
                  <a:pt x="3910449" y="197808"/>
                </a:lnTo>
                <a:lnTo>
                  <a:pt x="3917197" y="196121"/>
                </a:lnTo>
                <a:cubicBezTo>
                  <a:pt x="3920833" y="196372"/>
                  <a:pt x="3922919" y="198717"/>
                  <a:pt x="3922400" y="205056"/>
                </a:cubicBezTo>
                <a:cubicBezTo>
                  <a:pt x="3950680" y="178467"/>
                  <a:pt x="3984062" y="218098"/>
                  <a:pt x="4013061" y="224874"/>
                </a:cubicBezTo>
                <a:cubicBezTo>
                  <a:pt x="4034530" y="199451"/>
                  <a:pt x="4074202" y="238734"/>
                  <a:pt x="4134285" y="235592"/>
                </a:cubicBezTo>
                <a:cubicBezTo>
                  <a:pt x="4157674" y="206403"/>
                  <a:pt x="4174806" y="233822"/>
                  <a:pt x="4220717" y="192946"/>
                </a:cubicBezTo>
                <a:cubicBezTo>
                  <a:pt x="4222964" y="196132"/>
                  <a:pt x="4225687" y="199002"/>
                  <a:pt x="4228802" y="201468"/>
                </a:cubicBezTo>
                <a:cubicBezTo>
                  <a:pt x="4246898" y="215792"/>
                  <a:pt x="4274013" y="213632"/>
                  <a:pt x="4289361" y="196642"/>
                </a:cubicBezTo>
                <a:cubicBezTo>
                  <a:pt x="4363212" y="140627"/>
                  <a:pt x="4433598" y="135488"/>
                  <a:pt x="4498913" y="118915"/>
                </a:cubicBezTo>
                <a:cubicBezTo>
                  <a:pt x="4573135" y="105586"/>
                  <a:pt x="4527062" y="166416"/>
                  <a:pt x="4617330" y="111163"/>
                </a:cubicBezTo>
                <a:cubicBezTo>
                  <a:pt x="4628518" y="129608"/>
                  <a:pt x="4640397" y="129405"/>
                  <a:pt x="4659778" y="118219"/>
                </a:cubicBezTo>
                <a:cubicBezTo>
                  <a:pt x="4695929" y="113193"/>
                  <a:pt x="4695958" y="162259"/>
                  <a:pt x="4730870" y="129432"/>
                </a:cubicBezTo>
                <a:cubicBezTo>
                  <a:pt x="4725822" y="156271"/>
                  <a:pt x="4800214" y="133127"/>
                  <a:pt x="4785037" y="161964"/>
                </a:cubicBezTo>
                <a:cubicBezTo>
                  <a:pt x="4810025" y="183633"/>
                  <a:pt x="4819434" y="143205"/>
                  <a:pt x="4844073" y="161768"/>
                </a:cubicBezTo>
                <a:cubicBezTo>
                  <a:pt x="4870797" y="164132"/>
                  <a:pt x="4827288" y="135164"/>
                  <a:pt x="4856454" y="130488"/>
                </a:cubicBezTo>
                <a:cubicBezTo>
                  <a:pt x="4892086" y="129553"/>
                  <a:pt x="4889263" y="81477"/>
                  <a:pt x="4920038" y="140418"/>
                </a:cubicBezTo>
                <a:cubicBezTo>
                  <a:pt x="4956358" y="122308"/>
                  <a:pt x="4965108" y="149263"/>
                  <a:pt x="5016639" y="158905"/>
                </a:cubicBezTo>
                <a:cubicBezTo>
                  <a:pt x="5037063" y="141828"/>
                  <a:pt x="5054534" y="147986"/>
                  <a:pt x="5072009" y="161502"/>
                </a:cubicBezTo>
                <a:cubicBezTo>
                  <a:pt x="5121260" y="153653"/>
                  <a:pt x="5167555" y="172635"/>
                  <a:pt x="5223626" y="177356"/>
                </a:cubicBezTo>
                <a:cubicBezTo>
                  <a:pt x="5282824" y="155243"/>
                  <a:pt x="5315859" y="195041"/>
                  <a:pt x="5375773" y="199913"/>
                </a:cubicBezTo>
                <a:cubicBezTo>
                  <a:pt x="5432511" y="156218"/>
                  <a:pt x="5417550" y="256036"/>
                  <a:pt x="5467502" y="250963"/>
                </a:cubicBezTo>
                <a:cubicBezTo>
                  <a:pt x="5547124" y="209975"/>
                  <a:pt x="5467171" y="283839"/>
                  <a:pt x="5592395" y="265434"/>
                </a:cubicBezTo>
                <a:cubicBezTo>
                  <a:pt x="5599201" y="258867"/>
                  <a:pt x="5614752" y="264706"/>
                  <a:pt x="5613532" y="273379"/>
                </a:cubicBezTo>
                <a:cubicBezTo>
                  <a:pt x="5621390" y="270408"/>
                  <a:pt x="5639720" y="253173"/>
                  <a:pt x="5642173" y="266904"/>
                </a:cubicBezTo>
                <a:cubicBezTo>
                  <a:pt x="5682296" y="267049"/>
                  <a:pt x="5721812" y="257513"/>
                  <a:pt x="5756910" y="239211"/>
                </a:cubicBezTo>
                <a:cubicBezTo>
                  <a:pt x="5834998" y="260050"/>
                  <a:pt x="5790596" y="197229"/>
                  <a:pt x="5846667" y="201786"/>
                </a:cubicBezTo>
                <a:cubicBezTo>
                  <a:pt x="5892444" y="227312"/>
                  <a:pt x="5908324" y="204527"/>
                  <a:pt x="5960732" y="220708"/>
                </a:cubicBezTo>
                <a:cubicBezTo>
                  <a:pt x="5977124" y="175349"/>
                  <a:pt x="6009640" y="223654"/>
                  <a:pt x="6029542" y="210339"/>
                </a:cubicBezTo>
                <a:cubicBezTo>
                  <a:pt x="6063108" y="261420"/>
                  <a:pt x="6107411" y="160034"/>
                  <a:pt x="6141123" y="159923"/>
                </a:cubicBezTo>
                <a:cubicBezTo>
                  <a:pt x="6198068" y="167749"/>
                  <a:pt x="6260628" y="219715"/>
                  <a:pt x="6290640" y="167441"/>
                </a:cubicBezTo>
                <a:cubicBezTo>
                  <a:pt x="6295193" y="188689"/>
                  <a:pt x="6290494" y="217816"/>
                  <a:pt x="6322806" y="213293"/>
                </a:cubicBezTo>
                <a:cubicBezTo>
                  <a:pt x="6335911" y="223881"/>
                  <a:pt x="6338726" y="256581"/>
                  <a:pt x="6364914" y="240140"/>
                </a:cubicBezTo>
                <a:cubicBezTo>
                  <a:pt x="6331888" y="211628"/>
                  <a:pt x="6385856" y="207033"/>
                  <a:pt x="6380420" y="173195"/>
                </a:cubicBezTo>
                <a:cubicBezTo>
                  <a:pt x="6420580" y="151473"/>
                  <a:pt x="6513519" y="179296"/>
                  <a:pt x="6507891" y="118474"/>
                </a:cubicBezTo>
                <a:cubicBezTo>
                  <a:pt x="6519398" y="82452"/>
                  <a:pt x="6571830" y="137398"/>
                  <a:pt x="6571807" y="98636"/>
                </a:cubicBezTo>
                <a:cubicBezTo>
                  <a:pt x="6594702" y="123421"/>
                  <a:pt x="6634676" y="82071"/>
                  <a:pt x="6671880" y="82931"/>
                </a:cubicBezTo>
                <a:cubicBezTo>
                  <a:pt x="6678855" y="65407"/>
                  <a:pt x="6687415" y="66196"/>
                  <a:pt x="6702266" y="75470"/>
                </a:cubicBezTo>
                <a:cubicBezTo>
                  <a:pt x="6747004" y="78450"/>
                  <a:pt x="6798307" y="53072"/>
                  <a:pt x="6845802" y="24496"/>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descr="A cartoon of an orange person holding a question mark&#10;&#10;Description automatically generated">
            <a:extLst>
              <a:ext uri="{FF2B5EF4-FFF2-40B4-BE49-F238E27FC236}">
                <a16:creationId xmlns:a16="http://schemas.microsoft.com/office/drawing/2014/main" id="{D50ABEE2-4476-CF10-6865-4E038EEC6097}"/>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2130" b="3805"/>
          <a:stretch/>
        </p:blipFill>
        <p:spPr>
          <a:xfrm>
            <a:off x="8725711" y="-48930"/>
            <a:ext cx="3466289" cy="3754877"/>
          </a:xfrm>
          <a:prstGeom prst="rect">
            <a:avLst/>
          </a:prstGeom>
        </p:spPr>
      </p:pic>
      <p:sp>
        <p:nvSpPr>
          <p:cNvPr id="2" name="TextBox 1">
            <a:extLst>
              <a:ext uri="{FF2B5EF4-FFF2-40B4-BE49-F238E27FC236}">
                <a16:creationId xmlns:a16="http://schemas.microsoft.com/office/drawing/2014/main" id="{250E61BE-E65A-25D6-1651-2A6B68423249}"/>
              </a:ext>
            </a:extLst>
          </p:cNvPr>
          <p:cNvSpPr txBox="1"/>
          <p:nvPr/>
        </p:nvSpPr>
        <p:spPr>
          <a:xfrm>
            <a:off x="1414732" y="1706659"/>
            <a:ext cx="6556075" cy="5200270"/>
          </a:xfrm>
          <a:prstGeom prst="rect">
            <a:avLst/>
          </a:prstGeom>
          <a:noFill/>
        </p:spPr>
        <p:txBody>
          <a:bodyPr wrap="square" rtlCol="0">
            <a:spAutoFit/>
          </a:bodyPr>
          <a:lstStyle/>
          <a:p>
            <a:pPr>
              <a:lnSpc>
                <a:spcPct val="107000"/>
              </a:lnSpc>
              <a:spcAft>
                <a:spcPts val="800"/>
              </a:spcAft>
            </a:pPr>
            <a:r>
              <a:rPr lang="en-CA" sz="1800" kern="100" dirty="0">
                <a:effectLst/>
                <a:latin typeface="Calibri" panose="020F0502020204030204" pitchFamily="34" charset="0"/>
                <a:ea typeface="Calibri" panose="020F0502020204030204" pitchFamily="34" charset="0"/>
                <a:cs typeface="Times New Roman" panose="02020603050405020304" pitchFamily="18" charset="0"/>
              </a:rPr>
              <a:t>1</a:t>
            </a:r>
            <a:r>
              <a:rPr lang="en-CA" kern="100" dirty="0">
                <a:effectLst/>
                <a:latin typeface="Calibri" panose="020F0502020204030204" pitchFamily="34" charset="0"/>
                <a:ea typeface="Calibri" panose="020F0502020204030204" pitchFamily="34" charset="0"/>
                <a:cs typeface="Times New Roman" panose="02020603050405020304" pitchFamily="18" charset="0"/>
              </a:rPr>
              <a:t>.How many </a:t>
            </a:r>
            <a:r>
              <a:rPr lang="en-CA" kern="100" dirty="0">
                <a:latin typeface="Calibri" panose="020F0502020204030204" pitchFamily="34" charset="0"/>
                <a:ea typeface="Calibri" panose="020F0502020204030204" pitchFamily="34" charset="0"/>
                <a:cs typeface="Times New Roman" panose="02020603050405020304" pitchFamily="18" charset="0"/>
              </a:rPr>
              <a:t>Airbnb’s </a:t>
            </a:r>
            <a:r>
              <a:rPr lang="en-CA" kern="100" dirty="0">
                <a:effectLst/>
                <a:latin typeface="Calibri" panose="020F0502020204030204" pitchFamily="34" charset="0"/>
                <a:ea typeface="Calibri" panose="020F0502020204030204" pitchFamily="34" charset="0"/>
                <a:cs typeface="Times New Roman" panose="02020603050405020304" pitchFamily="18" charset="0"/>
              </a:rPr>
              <a:t>listing in each city?</a:t>
            </a:r>
          </a:p>
          <a:p>
            <a:pPr algn="l">
              <a:buFont typeface="+mj-lt"/>
              <a:buAutoNum type="arabicPeriod" startAt="2"/>
            </a:pPr>
            <a:r>
              <a:rPr lang="en-US" b="0" i="0" dirty="0">
                <a:effectLst/>
                <a:latin typeface="Söhne"/>
              </a:rPr>
              <a:t>What are the top 10 most frequently reviewed listings in a specific neighborhood?</a:t>
            </a:r>
          </a:p>
          <a:p>
            <a:pPr algn="l">
              <a:buFont typeface="+mj-lt"/>
              <a:buAutoNum type="arabicPeriod" startAt="2"/>
            </a:pPr>
            <a:r>
              <a:rPr lang="en-US" b="0" i="0" dirty="0">
                <a:effectLst/>
                <a:latin typeface="Söhne"/>
              </a:rPr>
              <a:t>Can provide a breakdown of neighborhoods based on different price ranges along with the corresponding number of listings in each?</a:t>
            </a:r>
          </a:p>
          <a:p>
            <a:pPr algn="l">
              <a:buFont typeface="+mj-lt"/>
              <a:buAutoNum type="arabicPeriod" startAt="2"/>
            </a:pPr>
            <a:r>
              <a:rPr lang="en-US" b="0" i="0" dirty="0">
                <a:effectLst/>
                <a:latin typeface="Söhne"/>
              </a:rPr>
              <a:t>How has the growth in the number of listings and reviews evolved throughout the year within each pricing range?</a:t>
            </a:r>
          </a:p>
          <a:p>
            <a:pPr algn="l">
              <a:buFont typeface="+mj-lt"/>
              <a:buAutoNum type="arabicPeriod" startAt="2"/>
            </a:pPr>
            <a:r>
              <a:rPr lang="en-US" b="0" i="0" dirty="0">
                <a:effectLst/>
                <a:latin typeface="Söhne"/>
              </a:rPr>
              <a:t>What is the average number of listings managed by individual hosts in a particular city?</a:t>
            </a:r>
          </a:p>
          <a:p>
            <a:pPr>
              <a:buFont typeface="+mj-lt"/>
              <a:buAutoNum type="arabicPeriod" startAt="2"/>
            </a:pPr>
            <a:r>
              <a:rPr lang="en-US" b="0" i="0" dirty="0">
                <a:effectLst/>
                <a:latin typeface="Söhne"/>
              </a:rPr>
              <a:t>What is availability by Room Type?</a:t>
            </a:r>
            <a:endParaRPr lang="en-US" kern="1200" dirty="0">
              <a:solidFill>
                <a:schemeClr val="tx1"/>
              </a:solidFill>
              <a:latin typeface="+mj-lt"/>
              <a:ea typeface="+mj-ea"/>
              <a:cs typeface="+mj-cs"/>
            </a:endParaRPr>
          </a:p>
          <a:p>
            <a:pPr>
              <a:buFont typeface="+mj-lt"/>
              <a:buAutoNum type="arabicPeriod" startAt="2"/>
            </a:pPr>
            <a:r>
              <a:rPr lang="en-CA" kern="100" dirty="0">
                <a:effectLst/>
                <a:latin typeface="Segoe UI" panose="020B0502040204020203" pitchFamily="34" charset="0"/>
                <a:ea typeface="Calibri" panose="020F0502020204030204" pitchFamily="34" charset="0"/>
                <a:cs typeface="Times New Roman" panose="02020603050405020304" pitchFamily="18" charset="0"/>
              </a:rPr>
              <a:t>What type of property best fits the user's needs and preferences?</a:t>
            </a:r>
          </a:p>
          <a:p>
            <a:pPr>
              <a:buFont typeface="+mj-lt"/>
              <a:buAutoNum type="arabicPeriod" startAt="2"/>
            </a:pPr>
            <a:r>
              <a:rPr lang="en-CA" kern="100" dirty="0">
                <a:effectLst/>
                <a:latin typeface="Segoe UI" panose="020B0502040204020203" pitchFamily="34" charset="0"/>
                <a:ea typeface="Calibri" panose="020F0502020204030204" pitchFamily="34" charset="0"/>
                <a:cs typeface="Times New Roman" panose="02020603050405020304" pitchFamily="18" charset="0"/>
              </a:rPr>
              <a:t>Number of Reviews average changes buy minimum Nights?</a:t>
            </a:r>
          </a:p>
          <a:p>
            <a:pPr>
              <a:buFont typeface="+mj-lt"/>
              <a:buAutoNum type="arabicPeriod" startAt="2"/>
            </a:pPr>
            <a:r>
              <a:rPr lang="en-US" dirty="0"/>
              <a:t>List of top rated and least  rated Host</a:t>
            </a:r>
            <a:endParaRPr lang="en-CA" dirty="0"/>
          </a:p>
          <a:p>
            <a:endParaRPr lang="en-CA" b="1" kern="100" dirty="0">
              <a:solidFill>
                <a:srgbClr val="565656"/>
              </a:solidFill>
              <a:effectLst/>
              <a:latin typeface="Calibri" panose="020F0502020204030204" pitchFamily="34" charset="0"/>
              <a:ea typeface="Calibri" panose="020F0502020204030204" pitchFamily="34" charset="0"/>
              <a:cs typeface="Times New Roman" panose="02020603050405020304" pitchFamily="18" charset="0"/>
            </a:endParaRPr>
          </a:p>
          <a:p>
            <a:pPr algn="l">
              <a:buFont typeface="+mj-lt"/>
              <a:buAutoNum type="arabicPeriod" startAt="2"/>
            </a:pPr>
            <a:endParaRPr lang="en-US" b="0" i="0" dirty="0">
              <a:effectLst/>
              <a:latin typeface="Söhne"/>
            </a:endParaRPr>
          </a:p>
          <a:p>
            <a:endParaRPr lang="en-CA" dirty="0"/>
          </a:p>
        </p:txBody>
      </p:sp>
    </p:spTree>
    <p:extLst>
      <p:ext uri="{BB962C8B-B14F-4D97-AF65-F5344CB8AC3E}">
        <p14:creationId xmlns:p14="http://schemas.microsoft.com/office/powerpoint/2010/main" val="26487645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E3A120F-EDD7-C9E1-8D0E-C3F2402F62ED}"/>
              </a:ext>
            </a:extLst>
          </p:cNvPr>
          <p:cNvSpPr txBox="1"/>
          <p:nvPr/>
        </p:nvSpPr>
        <p:spPr>
          <a:xfrm>
            <a:off x="612282" y="635590"/>
            <a:ext cx="3235710" cy="1581912"/>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2800" b="1" kern="1200" dirty="0">
                <a:solidFill>
                  <a:schemeClr val="tx1"/>
                </a:solidFill>
                <a:latin typeface="+mj-lt"/>
                <a:ea typeface="+mj-ea"/>
                <a:cs typeface="+mj-cs"/>
              </a:rPr>
              <a:t>Airbnb’s </a:t>
            </a:r>
            <a:r>
              <a:rPr lang="en-US" sz="2800" b="1" kern="1200" dirty="0">
                <a:solidFill>
                  <a:schemeClr val="tx1"/>
                </a:solidFill>
                <a:effectLst/>
                <a:latin typeface="+mj-lt"/>
                <a:ea typeface="+mj-ea"/>
                <a:cs typeface="+mj-cs"/>
              </a:rPr>
              <a:t>listing in each city</a:t>
            </a:r>
          </a:p>
          <a:p>
            <a:pPr>
              <a:lnSpc>
                <a:spcPct val="90000"/>
              </a:lnSpc>
              <a:spcBef>
                <a:spcPct val="0"/>
              </a:spcBef>
              <a:spcAft>
                <a:spcPts val="600"/>
              </a:spcAft>
            </a:pPr>
            <a:endParaRPr lang="en-US" sz="2800" kern="1200" dirty="0">
              <a:solidFill>
                <a:schemeClr val="tx1"/>
              </a:solidFill>
              <a:latin typeface="+mj-lt"/>
              <a:ea typeface="+mj-ea"/>
              <a:cs typeface="+mj-cs"/>
            </a:endParaRPr>
          </a:p>
        </p:txBody>
      </p:sp>
      <p:sp>
        <p:nvSpPr>
          <p:cNvPr id="5" name="TextBox 4">
            <a:extLst>
              <a:ext uri="{FF2B5EF4-FFF2-40B4-BE49-F238E27FC236}">
                <a16:creationId xmlns:a16="http://schemas.microsoft.com/office/drawing/2014/main" id="{E63B58FA-B78B-AAEC-DFC5-0F89533054D2}"/>
              </a:ext>
            </a:extLst>
          </p:cNvPr>
          <p:cNvSpPr txBox="1"/>
          <p:nvPr/>
        </p:nvSpPr>
        <p:spPr>
          <a:xfrm>
            <a:off x="371093" y="2718054"/>
            <a:ext cx="3727377" cy="3119410"/>
          </a:xfrm>
          <a:prstGeom prst="rect">
            <a:avLst/>
          </a:prstGeom>
        </p:spPr>
        <p:txBody>
          <a:bodyPr vert="horz" lIns="91440" tIns="45720" rIns="91440" bIns="45720" rtlCol="0" anchor="t">
            <a:normAutofit fontScale="25000" lnSpcReduction="20000"/>
          </a:bodyPr>
          <a:lstStyle/>
          <a:p>
            <a:pPr indent="-228600">
              <a:lnSpc>
                <a:spcPct val="90000"/>
              </a:lnSpc>
              <a:spcAft>
                <a:spcPts val="600"/>
              </a:spcAft>
              <a:buFont typeface="Arial" panose="020B0604020202020204" pitchFamily="34" charset="0"/>
              <a:buChar char="•"/>
            </a:pPr>
            <a:r>
              <a:rPr lang="en-US" sz="7200" b="0" i="0" dirty="0">
                <a:effectLst/>
              </a:rPr>
              <a:t>New York City has the </a:t>
            </a:r>
            <a:r>
              <a:rPr lang="en-US" sz="7200" b="0" i="0">
                <a:effectLst/>
              </a:rPr>
              <a:t>highest listings </a:t>
            </a:r>
            <a:r>
              <a:rPr lang="en-US" sz="7200"/>
              <a:t>which </a:t>
            </a:r>
            <a:r>
              <a:rPr lang="en-US" sz="7200" dirty="0"/>
              <a:t>is approximately 2000.</a:t>
            </a:r>
          </a:p>
          <a:p>
            <a:pPr indent="-228600">
              <a:lnSpc>
                <a:spcPct val="90000"/>
              </a:lnSpc>
              <a:spcAft>
                <a:spcPts val="600"/>
              </a:spcAft>
              <a:buFont typeface="Arial" panose="020B0604020202020204" pitchFamily="34" charset="0"/>
              <a:buChar char="•"/>
            </a:pPr>
            <a:r>
              <a:rPr lang="en-US" sz="7200" dirty="0"/>
              <a:t> </a:t>
            </a:r>
            <a:r>
              <a:rPr lang="en-US" sz="7200" b="0" i="0" dirty="0">
                <a:effectLst/>
              </a:rPr>
              <a:t>Pacific Grove, which has the lowest Count of </a:t>
            </a:r>
            <a:r>
              <a:rPr lang="en-US" sz="7200" dirty="0"/>
              <a:t>host</a:t>
            </a:r>
            <a:r>
              <a:rPr lang="en-US" sz="7200" b="0" i="0" dirty="0">
                <a:effectLst/>
              </a:rPr>
              <a:t> at 5.</a:t>
            </a:r>
          </a:p>
          <a:p>
            <a:pPr indent="-228600">
              <a:lnSpc>
                <a:spcPct val="90000"/>
              </a:lnSpc>
              <a:spcAft>
                <a:spcPts val="600"/>
              </a:spcAft>
              <a:buFont typeface="Arial" panose="020B0604020202020204" pitchFamily="34" charset="0"/>
              <a:buChar char="•"/>
            </a:pPr>
            <a:r>
              <a:rPr lang="en-US" sz="7200" dirty="0"/>
              <a:t>New York ,Los Angeles, Austin , San Diego and Broward Country are hot selling neighborhoods.</a:t>
            </a:r>
          </a:p>
          <a:p>
            <a:pPr indent="-228600">
              <a:lnSpc>
                <a:spcPct val="90000"/>
              </a:lnSpc>
              <a:spcAft>
                <a:spcPts val="600"/>
              </a:spcAft>
              <a:buFont typeface="Arial" panose="020B0604020202020204" pitchFamily="34" charset="0"/>
              <a:buChar char="•"/>
            </a:pPr>
            <a:r>
              <a:rPr lang="en-US" sz="7200" dirty="0"/>
              <a:t>Each neighborhood has more than 50 listings on an average .</a:t>
            </a:r>
          </a:p>
          <a:p>
            <a:pPr indent="-228600">
              <a:lnSpc>
                <a:spcPct val="90000"/>
              </a:lnSpc>
              <a:spcAft>
                <a:spcPts val="600"/>
              </a:spcAft>
              <a:buFont typeface="Arial" panose="020B0604020202020204" pitchFamily="34" charset="0"/>
              <a:buChar char="•"/>
            </a:pPr>
            <a:endParaRPr lang="en-US" sz="1700" b="0" i="0" dirty="0">
              <a:effectLst/>
            </a:endParaRPr>
          </a:p>
        </p:txBody>
      </p:sp>
      <p:pic>
        <p:nvPicPr>
          <p:cNvPr id="18" name="Picture 17" descr="A screenshot of a computer&#10;&#10;Description automatically generated">
            <a:extLst>
              <a:ext uri="{FF2B5EF4-FFF2-40B4-BE49-F238E27FC236}">
                <a16:creationId xmlns:a16="http://schemas.microsoft.com/office/drawing/2014/main" id="{89A9B17F-6D14-63DC-7DC0-A4A249AB8C73}"/>
              </a:ext>
            </a:extLst>
          </p:cNvPr>
          <p:cNvPicPr>
            <a:picLocks noChangeAspect="1"/>
          </p:cNvPicPr>
          <p:nvPr/>
        </p:nvPicPr>
        <p:blipFill rotWithShape="1">
          <a:blip r:embed="rId2">
            <a:extLst>
              <a:ext uri="{28A0092B-C50C-407E-A947-70E740481C1C}">
                <a14:useLocalDpi xmlns:a14="http://schemas.microsoft.com/office/drawing/2010/main" val="0"/>
              </a:ext>
            </a:extLst>
          </a:blip>
          <a:srcRect l="2367" t="21440" r="7062" b="-804"/>
          <a:stretch/>
        </p:blipFill>
        <p:spPr>
          <a:xfrm>
            <a:off x="4901184" y="1856772"/>
            <a:ext cx="6922008" cy="3245039"/>
          </a:xfrm>
          <a:prstGeom prst="rect">
            <a:avLst/>
          </a:prstGeom>
          <a:ln w="2286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26880019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E3A120F-EDD7-C9E1-8D0E-C3F2402F62ED}"/>
              </a:ext>
            </a:extLst>
          </p:cNvPr>
          <p:cNvSpPr txBox="1"/>
          <p:nvPr/>
        </p:nvSpPr>
        <p:spPr>
          <a:xfrm>
            <a:off x="590472" y="1536164"/>
            <a:ext cx="3553206" cy="1174298"/>
          </a:xfrm>
          <a:prstGeom prst="rect">
            <a:avLst/>
          </a:prstGeom>
        </p:spPr>
        <p:txBody>
          <a:bodyPr vert="horz" lIns="91440" tIns="45720" rIns="91440" bIns="45720" rtlCol="0" anchor="ctr">
            <a:normAutofit fontScale="92500" lnSpcReduction="10000"/>
          </a:bodyPr>
          <a:lstStyle/>
          <a:p>
            <a:pPr>
              <a:lnSpc>
                <a:spcPct val="90000"/>
              </a:lnSpc>
              <a:spcBef>
                <a:spcPct val="0"/>
              </a:spcBef>
              <a:spcAft>
                <a:spcPts val="600"/>
              </a:spcAft>
            </a:pPr>
            <a:r>
              <a:rPr lang="en-US" sz="2800" b="0" i="0" dirty="0">
                <a:effectLst/>
                <a:latin typeface="Söhne"/>
              </a:rPr>
              <a:t>Top 10 most frequently reviewed listings in a specific neighborhood</a:t>
            </a:r>
          </a:p>
          <a:p>
            <a:pPr>
              <a:lnSpc>
                <a:spcPct val="90000"/>
              </a:lnSpc>
              <a:spcBef>
                <a:spcPct val="0"/>
              </a:spcBef>
              <a:spcAft>
                <a:spcPts val="600"/>
              </a:spcAft>
            </a:pPr>
            <a:endParaRPr lang="en-US" sz="2800" kern="1200" dirty="0">
              <a:solidFill>
                <a:schemeClr val="tx1"/>
              </a:solidFill>
              <a:effectLst/>
              <a:latin typeface="+mj-lt"/>
              <a:ea typeface="+mj-ea"/>
              <a:cs typeface="+mj-cs"/>
            </a:endParaRPr>
          </a:p>
          <a:p>
            <a:pPr>
              <a:lnSpc>
                <a:spcPct val="90000"/>
              </a:lnSpc>
              <a:spcBef>
                <a:spcPct val="0"/>
              </a:spcBef>
              <a:spcAft>
                <a:spcPts val="600"/>
              </a:spcAft>
            </a:pPr>
            <a:endParaRPr lang="en-US" sz="2800" kern="1200" dirty="0">
              <a:solidFill>
                <a:schemeClr val="tx1"/>
              </a:solidFill>
              <a:latin typeface="+mj-lt"/>
              <a:ea typeface="+mj-ea"/>
              <a:cs typeface="+mj-cs"/>
            </a:endParaRPr>
          </a:p>
        </p:txBody>
      </p:sp>
      <p:sp>
        <p:nvSpPr>
          <p:cNvPr id="5" name="TextBox 4">
            <a:extLst>
              <a:ext uri="{FF2B5EF4-FFF2-40B4-BE49-F238E27FC236}">
                <a16:creationId xmlns:a16="http://schemas.microsoft.com/office/drawing/2014/main" id="{E63B58FA-B78B-AAEC-DFC5-0F89533054D2}"/>
              </a:ext>
            </a:extLst>
          </p:cNvPr>
          <p:cNvSpPr txBox="1"/>
          <p:nvPr/>
        </p:nvSpPr>
        <p:spPr>
          <a:xfrm>
            <a:off x="371094" y="2718054"/>
            <a:ext cx="3438906" cy="3207258"/>
          </a:xfrm>
          <a:prstGeom prst="rect">
            <a:avLst/>
          </a:prstGeom>
        </p:spPr>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endParaRPr lang="en-US" sz="1700" dirty="0"/>
          </a:p>
        </p:txBody>
      </p:sp>
      <p:sp>
        <p:nvSpPr>
          <p:cNvPr id="4" name="TextBox 3">
            <a:extLst>
              <a:ext uri="{FF2B5EF4-FFF2-40B4-BE49-F238E27FC236}">
                <a16:creationId xmlns:a16="http://schemas.microsoft.com/office/drawing/2014/main" id="{DF014177-27A8-D0CF-4D66-888BF109CC56}"/>
              </a:ext>
            </a:extLst>
          </p:cNvPr>
          <p:cNvSpPr txBox="1"/>
          <p:nvPr/>
        </p:nvSpPr>
        <p:spPr>
          <a:xfrm>
            <a:off x="688727" y="2804509"/>
            <a:ext cx="3027872" cy="3139321"/>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Shadow Hills has the highest average number of reviews per month </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 Beacon Hill has the lowest average number of reviews per month </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﻿Across all top10 neighborhoods, Average of reviews per month ranged from 3.5 to 5 approximately </a:t>
            </a:r>
            <a:endParaRPr lang="en-CA" dirty="0">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FD55E11A-D437-0383-3EBB-3AD5EBFA0D6A}"/>
              </a:ext>
            </a:extLst>
          </p:cNvPr>
          <p:cNvPicPr>
            <a:picLocks noChangeAspect="1"/>
          </p:cNvPicPr>
          <p:nvPr/>
        </p:nvPicPr>
        <p:blipFill>
          <a:blip r:embed="rId2"/>
          <a:stretch>
            <a:fillRect/>
          </a:stretch>
        </p:blipFill>
        <p:spPr>
          <a:xfrm>
            <a:off x="4918128" y="1518249"/>
            <a:ext cx="6364421" cy="3753547"/>
          </a:xfrm>
          <a:prstGeom prst="rect">
            <a:avLst/>
          </a:prstGeom>
          <a:ln w="2286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26072202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E3A120F-EDD7-C9E1-8D0E-C3F2402F62ED}"/>
              </a:ext>
            </a:extLst>
          </p:cNvPr>
          <p:cNvSpPr txBox="1"/>
          <p:nvPr/>
        </p:nvSpPr>
        <p:spPr>
          <a:xfrm>
            <a:off x="395892" y="761238"/>
            <a:ext cx="3681222" cy="1700530"/>
          </a:xfrm>
          <a:prstGeom prst="rect">
            <a:avLst/>
          </a:prstGeom>
        </p:spPr>
        <p:txBody>
          <a:bodyPr vert="horz" lIns="91440" tIns="45720" rIns="91440" bIns="45720" rtlCol="0" anchor="ctr">
            <a:normAutofit fontScale="85000" lnSpcReduction="20000"/>
          </a:bodyPr>
          <a:lstStyle/>
          <a:p>
            <a:pPr algn="l"/>
            <a:r>
              <a:rPr lang="en-US" sz="2800" b="0" i="0" dirty="0">
                <a:effectLst/>
                <a:latin typeface="Söhne"/>
              </a:rPr>
              <a:t>Breakdown of neighborhoods based on different price ranges along with the corresponding number of listings</a:t>
            </a:r>
            <a:endParaRPr lang="en-US" sz="2800" kern="1200" dirty="0">
              <a:solidFill>
                <a:schemeClr val="tx1"/>
              </a:solidFill>
              <a:latin typeface="+mj-lt"/>
              <a:ea typeface="+mj-ea"/>
              <a:cs typeface="+mj-cs"/>
            </a:endParaRPr>
          </a:p>
        </p:txBody>
      </p:sp>
      <p:sp>
        <p:nvSpPr>
          <p:cNvPr id="5" name="TextBox 4">
            <a:extLst>
              <a:ext uri="{FF2B5EF4-FFF2-40B4-BE49-F238E27FC236}">
                <a16:creationId xmlns:a16="http://schemas.microsoft.com/office/drawing/2014/main" id="{E63B58FA-B78B-AAEC-DFC5-0F89533054D2}"/>
              </a:ext>
            </a:extLst>
          </p:cNvPr>
          <p:cNvSpPr txBox="1"/>
          <p:nvPr/>
        </p:nvSpPr>
        <p:spPr>
          <a:xfrm>
            <a:off x="371094" y="2718054"/>
            <a:ext cx="3438906" cy="3207258"/>
          </a:xfrm>
          <a:prstGeom prst="rect">
            <a:avLst/>
          </a:prstGeom>
        </p:spPr>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endParaRPr lang="en-US" sz="1700" dirty="0"/>
          </a:p>
        </p:txBody>
      </p:sp>
      <p:pic>
        <p:nvPicPr>
          <p:cNvPr id="9" name="Picture 8" descr="A screenshot of a computer&#10;&#10;Description automatically generated">
            <a:extLst>
              <a:ext uri="{FF2B5EF4-FFF2-40B4-BE49-F238E27FC236}">
                <a16:creationId xmlns:a16="http://schemas.microsoft.com/office/drawing/2014/main" id="{902DEC25-E3E6-B755-56F5-5FB744224A40}"/>
              </a:ext>
            </a:extLst>
          </p:cNvPr>
          <p:cNvPicPr>
            <a:picLocks noChangeAspect="1"/>
          </p:cNvPicPr>
          <p:nvPr/>
        </p:nvPicPr>
        <p:blipFill rotWithShape="1">
          <a:blip r:embed="rId2">
            <a:extLst>
              <a:ext uri="{28A0092B-C50C-407E-A947-70E740481C1C}">
                <a14:useLocalDpi xmlns:a14="http://schemas.microsoft.com/office/drawing/2010/main" val="0"/>
              </a:ext>
            </a:extLst>
          </a:blip>
          <a:srcRect l="3045" t="21505" r="36546" b="14797"/>
          <a:stretch/>
        </p:blipFill>
        <p:spPr>
          <a:xfrm>
            <a:off x="4714404" y="1763485"/>
            <a:ext cx="7123837" cy="4161827"/>
          </a:xfrm>
          <a:prstGeom prst="rect">
            <a:avLst/>
          </a:prstGeom>
          <a:ln w="228600" cap="sq" cmpd="thickThin">
            <a:solidFill>
              <a:srgbClr val="000000"/>
            </a:solidFill>
            <a:prstDash val="solid"/>
            <a:miter lim="800000"/>
          </a:ln>
          <a:effectLst>
            <a:innerShdw blurRad="76200">
              <a:srgbClr val="000000"/>
            </a:innerShdw>
          </a:effectLst>
        </p:spPr>
      </p:pic>
      <p:sp>
        <p:nvSpPr>
          <p:cNvPr id="4" name="TextBox 3">
            <a:extLst>
              <a:ext uri="{FF2B5EF4-FFF2-40B4-BE49-F238E27FC236}">
                <a16:creationId xmlns:a16="http://schemas.microsoft.com/office/drawing/2014/main" id="{8E22C4B2-0632-8D67-0DB8-B010D8BDC7CE}"/>
              </a:ext>
            </a:extLst>
          </p:cNvPr>
          <p:cNvSpPr txBox="1"/>
          <p:nvPr/>
        </p:nvSpPr>
        <p:spPr>
          <a:xfrm>
            <a:off x="340267" y="2718054"/>
            <a:ext cx="3438906"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374151"/>
                </a:solidFill>
                <a:latin typeface="Söhne"/>
              </a:rPr>
              <a:t>Decomposition tree </a:t>
            </a:r>
            <a:r>
              <a:rPr lang="en-US" b="0" i="0" dirty="0">
                <a:solidFill>
                  <a:srgbClr val="374151"/>
                </a:solidFill>
                <a:effectLst/>
                <a:latin typeface="Söhne"/>
              </a:rPr>
              <a:t> helps in analyzing the hierarchy and understanding how the price</a:t>
            </a:r>
            <a:r>
              <a:rPr lang="en-US" dirty="0">
                <a:solidFill>
                  <a:srgbClr val="374151"/>
                </a:solidFill>
                <a:latin typeface="Söhne"/>
              </a:rPr>
              <a:t> are determined based on neighborhood</a:t>
            </a:r>
          </a:p>
          <a:p>
            <a:pPr marL="285750" indent="-285750">
              <a:buFont typeface="Arial" panose="020B0604020202020204" pitchFamily="34" charset="0"/>
              <a:buChar char="•"/>
            </a:pPr>
            <a:r>
              <a:rPr lang="en-US" dirty="0">
                <a:solidFill>
                  <a:srgbClr val="374151"/>
                </a:solidFill>
                <a:latin typeface="Söhne"/>
              </a:rPr>
              <a:t>Count of host id represent count of host</a:t>
            </a:r>
          </a:p>
          <a:p>
            <a:endParaRPr lang="en-CA" dirty="0"/>
          </a:p>
        </p:txBody>
      </p:sp>
    </p:spTree>
    <p:extLst>
      <p:ext uri="{BB962C8B-B14F-4D97-AF65-F5344CB8AC3E}">
        <p14:creationId xmlns:p14="http://schemas.microsoft.com/office/powerpoint/2010/main" val="3794024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E3A120F-EDD7-C9E1-8D0E-C3F2402F62ED}"/>
              </a:ext>
            </a:extLst>
          </p:cNvPr>
          <p:cNvSpPr txBox="1"/>
          <p:nvPr/>
        </p:nvSpPr>
        <p:spPr>
          <a:xfrm>
            <a:off x="395892" y="932688"/>
            <a:ext cx="3681222" cy="1529080"/>
          </a:xfrm>
          <a:prstGeom prst="rect">
            <a:avLst/>
          </a:prstGeom>
        </p:spPr>
        <p:txBody>
          <a:bodyPr vert="horz" lIns="91440" tIns="45720" rIns="91440" bIns="45720" rtlCol="0" anchor="ctr">
            <a:normAutofit fontScale="85000" lnSpcReduction="10000"/>
          </a:bodyPr>
          <a:lstStyle/>
          <a:p>
            <a:pPr algn="l"/>
            <a:r>
              <a:rPr lang="en-US" sz="2800" b="0" i="0" dirty="0">
                <a:effectLst/>
                <a:latin typeface="Söhne"/>
              </a:rPr>
              <a:t>Growth in the number of listings and reviews evolved throughout the year within each pricing range</a:t>
            </a:r>
          </a:p>
          <a:p>
            <a:pPr>
              <a:lnSpc>
                <a:spcPct val="90000"/>
              </a:lnSpc>
              <a:spcBef>
                <a:spcPct val="0"/>
              </a:spcBef>
              <a:spcAft>
                <a:spcPts val="600"/>
              </a:spcAft>
            </a:pPr>
            <a:endParaRPr lang="en-US" sz="2800" kern="1200" dirty="0">
              <a:solidFill>
                <a:schemeClr val="tx1"/>
              </a:solidFill>
              <a:latin typeface="+mj-lt"/>
              <a:ea typeface="+mj-ea"/>
              <a:cs typeface="+mj-cs"/>
            </a:endParaRPr>
          </a:p>
        </p:txBody>
      </p:sp>
      <p:sp>
        <p:nvSpPr>
          <p:cNvPr id="5" name="TextBox 4">
            <a:extLst>
              <a:ext uri="{FF2B5EF4-FFF2-40B4-BE49-F238E27FC236}">
                <a16:creationId xmlns:a16="http://schemas.microsoft.com/office/drawing/2014/main" id="{E63B58FA-B78B-AAEC-DFC5-0F89533054D2}"/>
              </a:ext>
            </a:extLst>
          </p:cNvPr>
          <p:cNvSpPr txBox="1"/>
          <p:nvPr/>
        </p:nvSpPr>
        <p:spPr>
          <a:xfrm>
            <a:off x="371094" y="2718054"/>
            <a:ext cx="3438906" cy="3207258"/>
          </a:xfrm>
          <a:prstGeom prst="rect">
            <a:avLst/>
          </a:prstGeom>
        </p:spPr>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endParaRPr lang="en-US" sz="1700" dirty="0"/>
          </a:p>
        </p:txBody>
      </p:sp>
      <p:sp>
        <p:nvSpPr>
          <p:cNvPr id="2" name="TextBox 1">
            <a:extLst>
              <a:ext uri="{FF2B5EF4-FFF2-40B4-BE49-F238E27FC236}">
                <a16:creationId xmlns:a16="http://schemas.microsoft.com/office/drawing/2014/main" id="{595B54D0-69F4-8577-6E89-A4CEDD60DD3B}"/>
              </a:ext>
            </a:extLst>
          </p:cNvPr>
          <p:cNvSpPr txBox="1"/>
          <p:nvPr/>
        </p:nvSpPr>
        <p:spPr>
          <a:xfrm>
            <a:off x="371095" y="2596551"/>
            <a:ext cx="3438906" cy="2308324"/>
          </a:xfrm>
          <a:prstGeom prst="rect">
            <a:avLst/>
          </a:prstGeom>
          <a:noFill/>
        </p:spPr>
        <p:txBody>
          <a:bodyPr wrap="square" rtlCol="0">
            <a:spAutoFit/>
          </a:bodyPr>
          <a:lstStyle/>
          <a:p>
            <a:pPr algn="just"/>
            <a:r>
              <a:rPr lang="en-US" sz="1600" b="0" i="0" dirty="0">
                <a:solidFill>
                  <a:srgbClr val="252423"/>
                </a:solidFill>
                <a:effectLst/>
                <a:latin typeface="Segoe UI" panose="020B0502040204020203" pitchFamily="34" charset="0"/>
              </a:rPr>
              <a:t>Average of price and total Average of number_of_reviews are positively correlated with each other.﻿﻿﻿ ﻿﻿</a:t>
            </a:r>
          </a:p>
          <a:p>
            <a:pPr algn="just"/>
            <a:r>
              <a:rPr lang="en-US" sz="1600" b="0" i="0" dirty="0">
                <a:solidFill>
                  <a:srgbClr val="252423"/>
                </a:solidFill>
                <a:effectLst/>
                <a:latin typeface="Segoe UI" panose="020B0502040204020203" pitchFamily="34" charset="0"/>
              </a:rPr>
              <a:t>﻿﻿Average of price for 2023 and 2020 diverged the most when the price_range was high</a:t>
            </a:r>
            <a:r>
              <a:rPr lang="en-US" sz="1600" dirty="0">
                <a:solidFill>
                  <a:srgbClr val="252423"/>
                </a:solidFill>
                <a:latin typeface="Segoe UI" panose="020B0502040204020203" pitchFamily="34" charset="0"/>
              </a:rPr>
              <a:t>.</a:t>
            </a:r>
            <a:endParaRPr lang="en-US" sz="1600" b="0" i="0" dirty="0">
              <a:solidFill>
                <a:srgbClr val="252423"/>
              </a:solidFill>
              <a:effectLst/>
              <a:latin typeface="Segoe UI" panose="020B0502040204020203" pitchFamily="34" charset="0"/>
            </a:endParaRPr>
          </a:p>
          <a:p>
            <a:pPr algn="just"/>
            <a:endParaRPr lang="en-US" sz="1600" dirty="0">
              <a:solidFill>
                <a:srgbClr val="252423"/>
              </a:solidFill>
              <a:latin typeface="Segoe UI" panose="020B0502040204020203" pitchFamily="34" charset="0"/>
            </a:endParaRPr>
          </a:p>
          <a:p>
            <a:pPr algn="just"/>
            <a:r>
              <a:rPr lang="en-US" sz="1600" dirty="0">
                <a:solidFill>
                  <a:srgbClr val="252423"/>
                </a:solidFill>
                <a:latin typeface="Segoe UI" panose="020B0502040204020203" pitchFamily="34" charset="0"/>
              </a:rPr>
              <a:t>As prices are increased, we see increase in number of reviews .</a:t>
            </a:r>
            <a:endParaRPr lang="en-CA" sz="1600" dirty="0"/>
          </a:p>
        </p:txBody>
      </p:sp>
      <p:pic>
        <p:nvPicPr>
          <p:cNvPr id="6" name="Picture 5" descr="A screenshot of a computer&#10;&#10;Description automatically generated">
            <a:extLst>
              <a:ext uri="{FF2B5EF4-FFF2-40B4-BE49-F238E27FC236}">
                <a16:creationId xmlns:a16="http://schemas.microsoft.com/office/drawing/2014/main" id="{31403D6B-42F1-5CEA-0EE7-CE432920DA6C}"/>
              </a:ext>
            </a:extLst>
          </p:cNvPr>
          <p:cNvPicPr>
            <a:picLocks noChangeAspect="1"/>
          </p:cNvPicPr>
          <p:nvPr/>
        </p:nvPicPr>
        <p:blipFill rotWithShape="1">
          <a:blip r:embed="rId2">
            <a:extLst>
              <a:ext uri="{28A0092B-C50C-407E-A947-70E740481C1C}">
                <a14:useLocalDpi xmlns:a14="http://schemas.microsoft.com/office/drawing/2010/main" val="0"/>
              </a:ext>
            </a:extLst>
          </a:blip>
          <a:srcRect l="4297" t="19874" r="27547" b="11793"/>
          <a:stretch/>
        </p:blipFill>
        <p:spPr>
          <a:xfrm>
            <a:off x="4714404" y="1399365"/>
            <a:ext cx="6898397" cy="3706438"/>
          </a:xfrm>
          <a:prstGeom prst="rect">
            <a:avLst/>
          </a:prstGeom>
          <a:ln w="2286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7650773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E3A120F-EDD7-C9E1-8D0E-C3F2402F62ED}"/>
              </a:ext>
            </a:extLst>
          </p:cNvPr>
          <p:cNvSpPr txBox="1"/>
          <p:nvPr/>
        </p:nvSpPr>
        <p:spPr>
          <a:xfrm>
            <a:off x="395892" y="932688"/>
            <a:ext cx="3681222" cy="1529080"/>
          </a:xfrm>
          <a:prstGeom prst="rect">
            <a:avLst/>
          </a:prstGeom>
        </p:spPr>
        <p:txBody>
          <a:bodyPr vert="horz" lIns="91440" tIns="45720" rIns="91440" bIns="45720" rtlCol="0" anchor="ctr">
            <a:normAutofit/>
          </a:bodyPr>
          <a:lstStyle/>
          <a:p>
            <a:pPr algn="l"/>
            <a:r>
              <a:rPr lang="en-US" sz="2200" b="0" i="0" dirty="0">
                <a:effectLst/>
                <a:latin typeface="Söhne"/>
              </a:rPr>
              <a:t>Average number of listings managed by individual hosts in a particular city?</a:t>
            </a:r>
          </a:p>
          <a:p>
            <a:pPr>
              <a:lnSpc>
                <a:spcPct val="90000"/>
              </a:lnSpc>
              <a:spcBef>
                <a:spcPct val="0"/>
              </a:spcBef>
              <a:spcAft>
                <a:spcPts val="600"/>
              </a:spcAft>
            </a:pPr>
            <a:endParaRPr lang="en-US" sz="2800" kern="1200" dirty="0">
              <a:solidFill>
                <a:schemeClr val="tx1"/>
              </a:solidFill>
              <a:latin typeface="+mj-lt"/>
              <a:ea typeface="+mj-ea"/>
              <a:cs typeface="+mj-cs"/>
            </a:endParaRPr>
          </a:p>
        </p:txBody>
      </p:sp>
      <p:sp>
        <p:nvSpPr>
          <p:cNvPr id="5" name="TextBox 4">
            <a:extLst>
              <a:ext uri="{FF2B5EF4-FFF2-40B4-BE49-F238E27FC236}">
                <a16:creationId xmlns:a16="http://schemas.microsoft.com/office/drawing/2014/main" id="{E63B58FA-B78B-AAEC-DFC5-0F89533054D2}"/>
              </a:ext>
            </a:extLst>
          </p:cNvPr>
          <p:cNvSpPr txBox="1"/>
          <p:nvPr/>
        </p:nvSpPr>
        <p:spPr>
          <a:xfrm>
            <a:off x="371094" y="2718054"/>
            <a:ext cx="3438906" cy="3207258"/>
          </a:xfrm>
          <a:prstGeom prst="rect">
            <a:avLst/>
          </a:prstGeom>
        </p:spPr>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endParaRPr lang="en-US" sz="1700" dirty="0"/>
          </a:p>
        </p:txBody>
      </p:sp>
      <p:sp>
        <p:nvSpPr>
          <p:cNvPr id="4" name="TextBox 3">
            <a:extLst>
              <a:ext uri="{FF2B5EF4-FFF2-40B4-BE49-F238E27FC236}">
                <a16:creationId xmlns:a16="http://schemas.microsoft.com/office/drawing/2014/main" id="{4F434A53-B98F-3EF7-96F1-368B756192E5}"/>
              </a:ext>
            </a:extLst>
          </p:cNvPr>
          <p:cNvSpPr txBox="1"/>
          <p:nvPr/>
        </p:nvSpPr>
        <p:spPr>
          <a:xfrm>
            <a:off x="207034" y="2718053"/>
            <a:ext cx="4313208" cy="2308324"/>
          </a:xfrm>
          <a:prstGeom prst="rect">
            <a:avLst/>
          </a:prstGeom>
          <a:noFill/>
        </p:spPr>
        <p:txBody>
          <a:bodyPr wrap="square" rtlCol="0">
            <a:spAutoFit/>
          </a:bodyPr>
          <a:lstStyle/>
          <a:p>
            <a:pPr marL="285750" indent="-285750">
              <a:buFont typeface="Arial" panose="020B0604020202020204" pitchFamily="34" charset="0"/>
              <a:buChar char="•"/>
            </a:pPr>
            <a:r>
              <a:rPr lang="en-US" sz="1600" b="0" i="0" dirty="0">
                <a:solidFill>
                  <a:srgbClr val="252423"/>
                </a:solidFill>
                <a:effectLst/>
                <a:latin typeface="Times New Roman" panose="02020603050405020304" pitchFamily="18" charset="0"/>
                <a:cs typeface="Times New Roman" panose="02020603050405020304" pitchFamily="18" charset="0"/>
              </a:rPr>
              <a:t>At 3.04, Broward County has the highest average of </a:t>
            </a:r>
            <a:r>
              <a:rPr lang="en-US" sz="1600" b="0" i="0" dirty="0" err="1">
                <a:solidFill>
                  <a:srgbClr val="252423"/>
                </a:solidFill>
                <a:effectLst/>
                <a:latin typeface="Times New Roman" panose="02020603050405020304" pitchFamily="18" charset="0"/>
                <a:cs typeface="Times New Roman" panose="02020603050405020304" pitchFamily="18" charset="0"/>
              </a:rPr>
              <a:t>host_listings_count</a:t>
            </a:r>
            <a:r>
              <a:rPr lang="en-US" sz="1600" b="0" i="0" dirty="0">
                <a:solidFill>
                  <a:srgbClr val="252423"/>
                </a:solidFill>
                <a:effectLst/>
                <a:latin typeface="Times New Roman" panose="02020603050405020304" pitchFamily="18" charset="0"/>
                <a:cs typeface="Times New Roman" panose="02020603050405020304" pitchFamily="18" charset="0"/>
              </a:rPr>
              <a:t> and </a:t>
            </a:r>
            <a:r>
              <a:rPr lang="en-US" sz="1600" dirty="0">
                <a:solidFill>
                  <a:srgbClr val="252423"/>
                </a:solidFill>
                <a:latin typeface="Times New Roman" panose="02020603050405020304" pitchFamily="18" charset="0"/>
                <a:cs typeface="Times New Roman" panose="02020603050405020304" pitchFamily="18" charset="0"/>
              </a:rPr>
              <a:t>is </a:t>
            </a:r>
            <a:r>
              <a:rPr lang="en-US" sz="1600" b="0" i="0" dirty="0">
                <a:solidFill>
                  <a:srgbClr val="252423"/>
                </a:solidFill>
                <a:effectLst/>
                <a:latin typeface="Times New Roman" panose="02020603050405020304" pitchFamily="18" charset="0"/>
                <a:cs typeface="Times New Roman" panose="02020603050405020304" pitchFamily="18" charset="0"/>
              </a:rPr>
              <a:t>46.88% higher than Salem, which has the lowest Average of calculated_host_listings_count at 2.07.</a:t>
            </a:r>
          </a:p>
          <a:p>
            <a:endParaRPr lang="en-US" sz="1600" b="0" i="0" dirty="0">
              <a:solidFill>
                <a:srgbClr val="252423"/>
              </a:solidFill>
              <a:effectLst/>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600" b="0" i="0" dirty="0">
                <a:solidFill>
                  <a:srgbClr val="252423"/>
                </a:solidFill>
                <a:effectLst/>
                <a:latin typeface="Times New Roman" panose="02020603050405020304" pitchFamily="18" charset="0"/>
                <a:cs typeface="Times New Roman" panose="02020603050405020304" pitchFamily="18" charset="0"/>
              </a:rPr>
              <a:t>﻿Across all 10 city, Average of calculated_host_listings_count ranged from 2 to 3 approximately .</a:t>
            </a:r>
            <a:endParaRPr lang="en-CA" sz="1600" dirty="0">
              <a:latin typeface="Times New Roman" panose="02020603050405020304" pitchFamily="18" charset="0"/>
              <a:cs typeface="Times New Roman" panose="02020603050405020304" pitchFamily="18" charset="0"/>
            </a:endParaRPr>
          </a:p>
        </p:txBody>
      </p:sp>
      <p:pic>
        <p:nvPicPr>
          <p:cNvPr id="8" name="Picture 7" descr="A screenshot of a computer&#10;&#10;Description automatically generated">
            <a:extLst>
              <a:ext uri="{FF2B5EF4-FFF2-40B4-BE49-F238E27FC236}">
                <a16:creationId xmlns:a16="http://schemas.microsoft.com/office/drawing/2014/main" id="{E5BCA583-8D69-1558-94E0-C50CEC983F85}"/>
              </a:ext>
            </a:extLst>
          </p:cNvPr>
          <p:cNvPicPr>
            <a:picLocks noChangeAspect="1"/>
          </p:cNvPicPr>
          <p:nvPr/>
        </p:nvPicPr>
        <p:blipFill rotWithShape="1">
          <a:blip r:embed="rId2">
            <a:extLst>
              <a:ext uri="{28A0092B-C50C-407E-A947-70E740481C1C}">
                <a14:useLocalDpi xmlns:a14="http://schemas.microsoft.com/office/drawing/2010/main" val="0"/>
              </a:ext>
            </a:extLst>
          </a:blip>
          <a:srcRect l="4297" t="21076" r="29821" b="14227"/>
          <a:stretch/>
        </p:blipFill>
        <p:spPr>
          <a:xfrm>
            <a:off x="4672638" y="1426547"/>
            <a:ext cx="7022932" cy="3695960"/>
          </a:xfrm>
          <a:prstGeom prst="rect">
            <a:avLst/>
          </a:prstGeom>
          <a:ln w="2286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17819133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E3A120F-EDD7-C9E1-8D0E-C3F2402F62ED}"/>
              </a:ext>
            </a:extLst>
          </p:cNvPr>
          <p:cNvSpPr txBox="1"/>
          <p:nvPr/>
        </p:nvSpPr>
        <p:spPr>
          <a:xfrm>
            <a:off x="395892" y="932688"/>
            <a:ext cx="3681222" cy="930618"/>
          </a:xfrm>
          <a:prstGeom prst="rect">
            <a:avLst/>
          </a:prstGeom>
        </p:spPr>
        <p:txBody>
          <a:bodyPr vert="horz" lIns="91440" tIns="45720" rIns="91440" bIns="45720" rtlCol="0" anchor="ctr">
            <a:normAutofit/>
          </a:bodyPr>
          <a:lstStyle/>
          <a:p>
            <a:pPr lvl="0">
              <a:lnSpc>
                <a:spcPct val="107000"/>
              </a:lnSpc>
              <a:spcAft>
                <a:spcPts val="800"/>
              </a:spcAft>
              <a:buSzPts val="1000"/>
              <a:tabLst>
                <a:tab pos="457200" algn="l"/>
              </a:tabLst>
            </a:pPr>
            <a:r>
              <a:rPr lang="en-CA" kern="100" dirty="0">
                <a:solidFill>
                  <a:srgbClr val="374151"/>
                </a:solidFill>
                <a:effectLst/>
                <a:latin typeface="Segoe UI" panose="020B0502040204020203" pitchFamily="34" charset="0"/>
                <a:ea typeface="Calibri" panose="020F0502020204030204" pitchFamily="34" charset="0"/>
                <a:cs typeface="Times New Roman" panose="02020603050405020304" pitchFamily="18" charset="0"/>
              </a:rPr>
              <a:t>Popularity trend : </a:t>
            </a:r>
            <a:endParaRPr lang="en-CA" kern="100" dirty="0">
              <a:solidFill>
                <a:srgbClr val="565656"/>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E63B58FA-B78B-AAEC-DFC5-0F89533054D2}"/>
              </a:ext>
            </a:extLst>
          </p:cNvPr>
          <p:cNvSpPr txBox="1"/>
          <p:nvPr/>
        </p:nvSpPr>
        <p:spPr>
          <a:xfrm>
            <a:off x="371094" y="2718054"/>
            <a:ext cx="3438906" cy="3207258"/>
          </a:xfrm>
          <a:prstGeom prst="rect">
            <a:avLst/>
          </a:prstGeom>
        </p:spPr>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endParaRPr lang="en-US" sz="1700" dirty="0"/>
          </a:p>
        </p:txBody>
      </p:sp>
      <p:pic>
        <p:nvPicPr>
          <p:cNvPr id="7" name="Picture 6" descr="A screenshot of a computer&#10;&#10;Description automatically generated">
            <a:extLst>
              <a:ext uri="{FF2B5EF4-FFF2-40B4-BE49-F238E27FC236}">
                <a16:creationId xmlns:a16="http://schemas.microsoft.com/office/drawing/2014/main" id="{7FCA46EF-8B15-90B2-1C61-B5F854312ACB}"/>
              </a:ext>
            </a:extLst>
          </p:cNvPr>
          <p:cNvPicPr>
            <a:picLocks noChangeAspect="1"/>
          </p:cNvPicPr>
          <p:nvPr/>
        </p:nvPicPr>
        <p:blipFill rotWithShape="1">
          <a:blip r:embed="rId2">
            <a:extLst>
              <a:ext uri="{28A0092B-C50C-407E-A947-70E740481C1C}">
                <a14:useLocalDpi xmlns:a14="http://schemas.microsoft.com/office/drawing/2010/main" val="0"/>
              </a:ext>
            </a:extLst>
          </a:blip>
          <a:srcRect l="4674" t="20501" r="27601" b="9648"/>
          <a:stretch/>
        </p:blipFill>
        <p:spPr>
          <a:xfrm>
            <a:off x="4817623" y="1650005"/>
            <a:ext cx="6584385" cy="3639370"/>
          </a:xfrm>
          <a:prstGeom prst="rect">
            <a:avLst/>
          </a:prstGeom>
          <a:ln w="228600" cap="sq" cmpd="thickThin">
            <a:solidFill>
              <a:srgbClr val="000000"/>
            </a:solidFill>
            <a:prstDash val="solid"/>
            <a:miter lim="800000"/>
          </a:ln>
          <a:effectLst>
            <a:innerShdw blurRad="76200">
              <a:srgbClr val="000000"/>
            </a:innerShdw>
          </a:effectLst>
        </p:spPr>
      </p:pic>
      <p:sp>
        <p:nvSpPr>
          <p:cNvPr id="9" name="TextBox 8">
            <a:extLst>
              <a:ext uri="{FF2B5EF4-FFF2-40B4-BE49-F238E27FC236}">
                <a16:creationId xmlns:a16="http://schemas.microsoft.com/office/drawing/2014/main" id="{CAB8348E-0F58-D594-5FE0-4743A1596686}"/>
              </a:ext>
            </a:extLst>
          </p:cNvPr>
          <p:cNvSpPr txBox="1"/>
          <p:nvPr/>
        </p:nvSpPr>
        <p:spPr>
          <a:xfrm>
            <a:off x="603789" y="2940220"/>
            <a:ext cx="3114196" cy="1477328"/>
          </a:xfrm>
          <a:prstGeom prst="rect">
            <a:avLst/>
          </a:prstGeom>
          <a:noFill/>
        </p:spPr>
        <p:txBody>
          <a:bodyPr wrap="square" rtlCol="0">
            <a:spAutoFit/>
          </a:bodyPr>
          <a:lstStyle/>
          <a:p>
            <a:pPr marL="285750" indent="-285750">
              <a:buFont typeface="Arial" panose="020B0604020202020204" pitchFamily="34" charset="0"/>
              <a:buChar char="•"/>
            </a:pPr>
            <a:r>
              <a:rPr lang="en-US" dirty="0"/>
              <a:t>Entire home/apt is the most popular followed by private rooms.</a:t>
            </a:r>
          </a:p>
          <a:p>
            <a:pPr marL="285750" indent="-285750">
              <a:buFont typeface="Arial" panose="020B0604020202020204" pitchFamily="34" charset="0"/>
              <a:buChar char="•"/>
            </a:pPr>
            <a:r>
              <a:rPr lang="en-US" dirty="0"/>
              <a:t> Demand of hotel room and share room is negligible.</a:t>
            </a:r>
            <a:endParaRPr lang="en-CA" dirty="0"/>
          </a:p>
        </p:txBody>
      </p:sp>
    </p:spTree>
    <p:extLst>
      <p:ext uri="{BB962C8B-B14F-4D97-AF65-F5344CB8AC3E}">
        <p14:creationId xmlns:p14="http://schemas.microsoft.com/office/powerpoint/2010/main" val="42312563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E3A120F-EDD7-C9E1-8D0E-C3F2402F62ED}"/>
              </a:ext>
            </a:extLst>
          </p:cNvPr>
          <p:cNvSpPr txBox="1"/>
          <p:nvPr/>
        </p:nvSpPr>
        <p:spPr>
          <a:xfrm>
            <a:off x="395892" y="1055152"/>
            <a:ext cx="3261708" cy="769011"/>
          </a:xfrm>
          <a:prstGeom prst="rect">
            <a:avLst/>
          </a:prstGeom>
        </p:spPr>
        <p:txBody>
          <a:bodyPr vert="horz" lIns="91440" tIns="45720" rIns="91440" bIns="45720" rtlCol="0" anchor="ctr">
            <a:normAutofit/>
          </a:bodyPr>
          <a:lstStyle/>
          <a:p>
            <a:pPr algn="l"/>
            <a:r>
              <a:rPr lang="en-US" sz="2200" dirty="0">
                <a:latin typeface="Söhne"/>
              </a:rPr>
              <a:t>A</a:t>
            </a:r>
            <a:r>
              <a:rPr lang="en-US" sz="2200" b="0" i="0" dirty="0">
                <a:effectLst/>
                <a:latin typeface="Söhne"/>
              </a:rPr>
              <a:t>vailability by Room Type</a:t>
            </a:r>
            <a:endParaRPr lang="en-US" sz="2800" kern="1200" dirty="0">
              <a:solidFill>
                <a:schemeClr val="tx1"/>
              </a:solidFill>
              <a:latin typeface="+mj-lt"/>
              <a:ea typeface="+mj-ea"/>
              <a:cs typeface="+mj-cs"/>
            </a:endParaRPr>
          </a:p>
        </p:txBody>
      </p:sp>
      <p:sp>
        <p:nvSpPr>
          <p:cNvPr id="5" name="TextBox 4">
            <a:extLst>
              <a:ext uri="{FF2B5EF4-FFF2-40B4-BE49-F238E27FC236}">
                <a16:creationId xmlns:a16="http://schemas.microsoft.com/office/drawing/2014/main" id="{E63B58FA-B78B-AAEC-DFC5-0F89533054D2}"/>
              </a:ext>
            </a:extLst>
          </p:cNvPr>
          <p:cNvSpPr txBox="1"/>
          <p:nvPr/>
        </p:nvSpPr>
        <p:spPr>
          <a:xfrm>
            <a:off x="371094" y="2718054"/>
            <a:ext cx="3438906" cy="2552686"/>
          </a:xfrm>
          <a:prstGeom prst="rect">
            <a:avLst/>
          </a:prstGeom>
        </p:spPr>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endParaRPr lang="en-US" sz="1700" dirty="0"/>
          </a:p>
        </p:txBody>
      </p:sp>
      <p:pic>
        <p:nvPicPr>
          <p:cNvPr id="6" name="Picture 5" descr="A screenshot of a computer&#10;&#10;Description automatically generated">
            <a:extLst>
              <a:ext uri="{FF2B5EF4-FFF2-40B4-BE49-F238E27FC236}">
                <a16:creationId xmlns:a16="http://schemas.microsoft.com/office/drawing/2014/main" id="{B395AD3A-7575-AC3F-AA37-291980382BC2}"/>
              </a:ext>
            </a:extLst>
          </p:cNvPr>
          <p:cNvPicPr>
            <a:picLocks noChangeAspect="1"/>
          </p:cNvPicPr>
          <p:nvPr/>
        </p:nvPicPr>
        <p:blipFill rotWithShape="1">
          <a:blip r:embed="rId2">
            <a:extLst>
              <a:ext uri="{28A0092B-C50C-407E-A947-70E740481C1C}">
                <a14:useLocalDpi xmlns:a14="http://schemas.microsoft.com/office/drawing/2010/main" val="0"/>
              </a:ext>
            </a:extLst>
          </a:blip>
          <a:srcRect l="4689" t="19852" r="27963" b="7894"/>
          <a:stretch/>
        </p:blipFill>
        <p:spPr>
          <a:xfrm>
            <a:off x="4723548" y="1476045"/>
            <a:ext cx="6909671" cy="3972623"/>
          </a:xfrm>
          <a:prstGeom prst="rect">
            <a:avLst/>
          </a:prstGeom>
          <a:ln w="228600" cap="sq" cmpd="thickThin">
            <a:solidFill>
              <a:srgbClr val="000000"/>
            </a:solidFill>
            <a:prstDash val="solid"/>
            <a:miter lim="800000"/>
          </a:ln>
          <a:effectLst>
            <a:innerShdw blurRad="76200">
              <a:srgbClr val="000000"/>
            </a:innerShdw>
          </a:effectLst>
        </p:spPr>
      </p:pic>
      <p:sp>
        <p:nvSpPr>
          <p:cNvPr id="7" name="TextBox 6">
            <a:extLst>
              <a:ext uri="{FF2B5EF4-FFF2-40B4-BE49-F238E27FC236}">
                <a16:creationId xmlns:a16="http://schemas.microsoft.com/office/drawing/2014/main" id="{E0169BC3-9FA9-E4AA-076A-50B4C055622F}"/>
              </a:ext>
            </a:extLst>
          </p:cNvPr>
          <p:cNvSpPr txBox="1"/>
          <p:nvPr/>
        </p:nvSpPr>
        <p:spPr>
          <a:xfrm>
            <a:off x="304182" y="2080450"/>
            <a:ext cx="3474991" cy="5078313"/>
          </a:xfrm>
          <a:prstGeom prst="rect">
            <a:avLst/>
          </a:prstGeom>
          <a:noFill/>
        </p:spPr>
        <p:txBody>
          <a:bodyPr wrap="square" rtlCol="0">
            <a:spAutoFit/>
          </a:bodyPr>
          <a:lstStyle/>
          <a:p>
            <a:pPr marL="285750" indent="-285750">
              <a:buFont typeface="Arial" panose="020B0604020202020204" pitchFamily="34" charset="0"/>
              <a:buChar char="•"/>
            </a:pPr>
            <a:r>
              <a:rPr lang="en-US" b="0" i="0" dirty="0">
                <a:solidFill>
                  <a:srgbClr val="252423"/>
                </a:solidFill>
                <a:effectLst/>
                <a:latin typeface="Segoe UI" panose="020B0502040204020203" pitchFamily="34" charset="0"/>
              </a:rPr>
              <a:t>Low  availability describe </a:t>
            </a:r>
            <a:r>
              <a:rPr lang="en-US" dirty="0">
                <a:solidFill>
                  <a:srgbClr val="252423"/>
                </a:solidFill>
                <a:latin typeface="Segoe UI" panose="020B0502040204020203" pitchFamily="34" charset="0"/>
              </a:rPr>
              <a:t>the maximum occupancy</a:t>
            </a:r>
          </a:p>
          <a:p>
            <a:pPr marL="285750" indent="-285750">
              <a:buFont typeface="Arial" panose="020B0604020202020204" pitchFamily="34" charset="0"/>
              <a:buChar char="•"/>
            </a:pPr>
            <a:r>
              <a:rPr lang="en-US" dirty="0">
                <a:solidFill>
                  <a:srgbClr val="252423"/>
                </a:solidFill>
                <a:latin typeface="Segoe UI" panose="020B0502040204020203" pitchFamily="34" charset="0"/>
              </a:rPr>
              <a:t> Shared rooms has highest availability (70%)but lowest in demand followed by private rooms (45%)</a:t>
            </a:r>
          </a:p>
          <a:p>
            <a:pPr marL="285750" indent="-285750">
              <a:buFont typeface="Arial" panose="020B0604020202020204" pitchFamily="34" charset="0"/>
              <a:buChar char="•"/>
            </a:pPr>
            <a:r>
              <a:rPr lang="en-US" dirty="0">
                <a:solidFill>
                  <a:srgbClr val="252423"/>
                </a:solidFill>
                <a:latin typeface="Segoe UI" panose="020B0502040204020203" pitchFamily="34" charset="0"/>
              </a:rPr>
              <a:t>Entire rooms have low availability approximately 40% and always in high demand.</a:t>
            </a:r>
          </a:p>
          <a:p>
            <a:pPr marL="285750" indent="-285750">
              <a:buFont typeface="Arial" panose="020B0604020202020204" pitchFamily="34" charset="0"/>
              <a:buChar char="•"/>
            </a:pPr>
            <a:r>
              <a:rPr lang="en-US" dirty="0">
                <a:solidFill>
                  <a:srgbClr val="252423"/>
                </a:solidFill>
                <a:latin typeface="Segoe UI" panose="020B0502040204020203" pitchFamily="34" charset="0"/>
              </a:rPr>
              <a:t>Hotel rooms have high availability of 37% (approx.)</a:t>
            </a:r>
          </a:p>
          <a:p>
            <a:pPr marL="285750" indent="-285750">
              <a:buFont typeface="Arial" panose="020B0604020202020204" pitchFamily="34" charset="0"/>
              <a:buChar char="•"/>
            </a:pPr>
            <a:endParaRPr lang="en-US" dirty="0">
              <a:solidFill>
                <a:srgbClr val="252423"/>
              </a:solidFill>
              <a:latin typeface="Segoe UI" panose="020B0502040204020203" pitchFamily="34" charset="0"/>
            </a:endParaRPr>
          </a:p>
          <a:p>
            <a:endParaRPr lang="en-US" dirty="0">
              <a:solidFill>
                <a:srgbClr val="252423"/>
              </a:solidFill>
              <a:latin typeface="Segoe UI" panose="020B0502040204020203" pitchFamily="34" charset="0"/>
            </a:endParaRPr>
          </a:p>
          <a:p>
            <a:endParaRPr lang="en-US" dirty="0">
              <a:solidFill>
                <a:srgbClr val="252423"/>
              </a:solidFill>
              <a:latin typeface="Segoe UI" panose="020B0502040204020203" pitchFamily="34" charset="0"/>
            </a:endParaRPr>
          </a:p>
          <a:p>
            <a:endParaRPr lang="en-US" dirty="0">
              <a:solidFill>
                <a:srgbClr val="252423"/>
              </a:solidFill>
              <a:latin typeface="Segoe UI" panose="020B0502040204020203" pitchFamily="34" charset="0"/>
            </a:endParaRPr>
          </a:p>
          <a:p>
            <a:endParaRPr lang="en-US" dirty="0">
              <a:solidFill>
                <a:srgbClr val="252423"/>
              </a:solidFill>
              <a:latin typeface="Segoe UI" panose="020B0502040204020203" pitchFamily="34" charset="0"/>
            </a:endParaRPr>
          </a:p>
          <a:p>
            <a:endParaRPr lang="en-CA" dirty="0"/>
          </a:p>
        </p:txBody>
      </p:sp>
    </p:spTree>
    <p:extLst>
      <p:ext uri="{BB962C8B-B14F-4D97-AF65-F5344CB8AC3E}">
        <p14:creationId xmlns:p14="http://schemas.microsoft.com/office/powerpoint/2010/main" val="17682232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E3A120F-EDD7-C9E1-8D0E-C3F2402F62ED}"/>
              </a:ext>
            </a:extLst>
          </p:cNvPr>
          <p:cNvSpPr txBox="1"/>
          <p:nvPr/>
        </p:nvSpPr>
        <p:spPr>
          <a:xfrm>
            <a:off x="395892" y="932688"/>
            <a:ext cx="3681222" cy="930618"/>
          </a:xfrm>
          <a:prstGeom prst="rect">
            <a:avLst/>
          </a:prstGeom>
        </p:spPr>
        <p:txBody>
          <a:bodyPr vert="horz" lIns="91440" tIns="45720" rIns="91440" bIns="45720" rtlCol="0" anchor="ctr">
            <a:normAutofit/>
          </a:bodyPr>
          <a:lstStyle/>
          <a:p>
            <a:pPr lvl="0">
              <a:lnSpc>
                <a:spcPct val="107000"/>
              </a:lnSpc>
              <a:spcAft>
                <a:spcPts val="800"/>
              </a:spcAft>
              <a:buSzPts val="1000"/>
              <a:tabLst>
                <a:tab pos="457200" algn="l"/>
              </a:tabLst>
            </a:pPr>
            <a:r>
              <a:rPr lang="en-CA" kern="100" dirty="0">
                <a:solidFill>
                  <a:srgbClr val="374151"/>
                </a:solidFill>
                <a:effectLst/>
                <a:latin typeface="Segoe UI" panose="020B0502040204020203" pitchFamily="34" charset="0"/>
                <a:ea typeface="Calibri" panose="020F0502020204030204" pitchFamily="34" charset="0"/>
                <a:cs typeface="Times New Roman" panose="02020603050405020304" pitchFamily="18" charset="0"/>
              </a:rPr>
              <a:t>Number of reviews based on minimum nights spent in Airbnb</a:t>
            </a:r>
            <a:endParaRPr lang="en-CA" kern="100" dirty="0">
              <a:solidFill>
                <a:srgbClr val="565656"/>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E63B58FA-B78B-AAEC-DFC5-0F89533054D2}"/>
              </a:ext>
            </a:extLst>
          </p:cNvPr>
          <p:cNvSpPr txBox="1"/>
          <p:nvPr/>
        </p:nvSpPr>
        <p:spPr>
          <a:xfrm>
            <a:off x="128016" y="2718054"/>
            <a:ext cx="3681984" cy="3207258"/>
          </a:xfrm>
          <a:prstGeom prst="rect">
            <a:avLst/>
          </a:prstGeom>
        </p:spPr>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endParaRPr lang="en-US" sz="1700" dirty="0"/>
          </a:p>
        </p:txBody>
      </p:sp>
      <p:pic>
        <p:nvPicPr>
          <p:cNvPr id="4" name="Picture 3" descr="A screenshot of a computer&#10;&#10;Description automatically generated">
            <a:extLst>
              <a:ext uri="{FF2B5EF4-FFF2-40B4-BE49-F238E27FC236}">
                <a16:creationId xmlns:a16="http://schemas.microsoft.com/office/drawing/2014/main" id="{C6241744-A851-F131-11AB-4C5894962AEE}"/>
              </a:ext>
            </a:extLst>
          </p:cNvPr>
          <p:cNvPicPr>
            <a:picLocks noChangeAspect="1"/>
          </p:cNvPicPr>
          <p:nvPr/>
        </p:nvPicPr>
        <p:blipFill rotWithShape="1">
          <a:blip r:embed="rId2">
            <a:extLst>
              <a:ext uri="{28A0092B-C50C-407E-A947-70E740481C1C}">
                <a14:useLocalDpi xmlns:a14="http://schemas.microsoft.com/office/drawing/2010/main" val="0"/>
              </a:ext>
            </a:extLst>
          </a:blip>
          <a:srcRect l="4297" t="20192" r="26684" b="8640"/>
          <a:stretch/>
        </p:blipFill>
        <p:spPr>
          <a:xfrm>
            <a:off x="4826766" y="1538848"/>
            <a:ext cx="6841097" cy="3780304"/>
          </a:xfrm>
          <a:prstGeom prst="rect">
            <a:avLst/>
          </a:prstGeom>
          <a:ln w="228600" cap="sq" cmpd="thickThin">
            <a:solidFill>
              <a:srgbClr val="000000"/>
            </a:solidFill>
            <a:prstDash val="solid"/>
            <a:miter lim="800000"/>
          </a:ln>
          <a:effectLst>
            <a:innerShdw blurRad="76200">
              <a:srgbClr val="000000"/>
            </a:innerShdw>
          </a:effectLst>
        </p:spPr>
      </p:pic>
      <p:sp>
        <p:nvSpPr>
          <p:cNvPr id="6" name="TextBox 5">
            <a:extLst>
              <a:ext uri="{FF2B5EF4-FFF2-40B4-BE49-F238E27FC236}">
                <a16:creationId xmlns:a16="http://schemas.microsoft.com/office/drawing/2014/main" id="{D085B321-56D5-2191-120F-0D1C1D1ED46A}"/>
              </a:ext>
            </a:extLst>
          </p:cNvPr>
          <p:cNvSpPr txBox="1"/>
          <p:nvPr/>
        </p:nvSpPr>
        <p:spPr>
          <a:xfrm>
            <a:off x="395892" y="2855343"/>
            <a:ext cx="3615391" cy="1569660"/>
          </a:xfrm>
          <a:prstGeom prst="rect">
            <a:avLst/>
          </a:prstGeom>
          <a:noFill/>
        </p:spPr>
        <p:txBody>
          <a:bodyPr wrap="square" rtlCol="0">
            <a:spAutoFit/>
          </a:bodyPr>
          <a:lstStyle/>
          <a:p>
            <a:pPr marL="285750" indent="-285750">
              <a:buFont typeface="Arial" panose="020B0604020202020204" pitchFamily="34" charset="0"/>
              <a:buChar char="•"/>
            </a:pPr>
            <a:r>
              <a:rPr lang="en-US" sz="1600" dirty="0">
                <a:solidFill>
                  <a:srgbClr val="252423"/>
                </a:solidFill>
                <a:latin typeface="Segoe UI" panose="020B0502040204020203" pitchFamily="34" charset="0"/>
              </a:rPr>
              <a:t>Accommodations where People staying for 2 to 3 nights have received more number of ratings as compared to longer stays in the rented place .</a:t>
            </a:r>
          </a:p>
          <a:p>
            <a:pPr marL="285750" indent="-285750">
              <a:buFont typeface="Arial" panose="020B0604020202020204" pitchFamily="34" charset="0"/>
              <a:buChar char="•"/>
            </a:pPr>
            <a:endParaRPr lang="en-CA" sz="1600" dirty="0"/>
          </a:p>
        </p:txBody>
      </p:sp>
    </p:spTree>
    <p:extLst>
      <p:ext uri="{BB962C8B-B14F-4D97-AF65-F5344CB8AC3E}">
        <p14:creationId xmlns:p14="http://schemas.microsoft.com/office/powerpoint/2010/main" val="39943290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1308582-1F2F-5C0D-4B60-F11CA9D8E45B}"/>
              </a:ext>
            </a:extLst>
          </p:cNvPr>
          <p:cNvSpPr txBox="1"/>
          <p:nvPr/>
        </p:nvSpPr>
        <p:spPr>
          <a:xfrm>
            <a:off x="5234472" y="186613"/>
            <a:ext cx="5467739" cy="6901185"/>
          </a:xfrm>
          <a:prstGeom prst="rect">
            <a:avLst/>
          </a:prstGeom>
          <a:noFill/>
        </p:spPr>
        <p:txBody>
          <a:bodyPr wrap="square">
            <a:spAutoFit/>
          </a:bodyPr>
          <a:lstStyle/>
          <a:p>
            <a:pPr>
              <a:lnSpc>
                <a:spcPct val="107000"/>
              </a:lnSpc>
              <a:spcAft>
                <a:spcPts val="800"/>
              </a:spcAft>
            </a:pPr>
            <a:r>
              <a:rPr lang="en-CA" sz="1800" kern="100" dirty="0">
                <a:solidFill>
                  <a:srgbClr val="080A0D"/>
                </a:solidFill>
                <a:effectLst/>
                <a:latin typeface="Times New Roman" panose="02020603050405020304" pitchFamily="18" charset="0"/>
                <a:ea typeface="Calibri" panose="020F0502020204030204" pitchFamily="34" charset="0"/>
                <a:cs typeface="Mangal" panose="02040503050203030202" pitchFamily="18" charset="0"/>
              </a:rPr>
              <a:t>Searching of Dataset: Manpreet Kaur</a:t>
            </a:r>
            <a:endParaRPr lang="en-CA" sz="1400" kern="100" dirty="0">
              <a:effectLst/>
              <a:latin typeface="Calibri" panose="020F0502020204030204" pitchFamily="34" charset="0"/>
              <a:ea typeface="Calibri" panose="020F0502020204030204" pitchFamily="34" charset="0"/>
              <a:cs typeface="Mangal" panose="02040503050203030202" pitchFamily="18" charset="0"/>
            </a:endParaRPr>
          </a:p>
          <a:p>
            <a:pPr>
              <a:lnSpc>
                <a:spcPct val="107000"/>
              </a:lnSpc>
              <a:spcAft>
                <a:spcPts val="800"/>
              </a:spcAft>
            </a:pPr>
            <a:r>
              <a:rPr lang="en-CA" sz="1800" kern="100" dirty="0">
                <a:solidFill>
                  <a:srgbClr val="080A0D"/>
                </a:solidFill>
                <a:effectLst/>
                <a:latin typeface="Times New Roman" panose="02020603050405020304" pitchFamily="18" charset="0"/>
                <a:ea typeface="Calibri" panose="020F0502020204030204" pitchFamily="34" charset="0"/>
                <a:cs typeface="Mangal" panose="02040503050203030202" pitchFamily="18" charset="0"/>
              </a:rPr>
              <a:t>Identifying problem statements – all 3 team members. </a:t>
            </a:r>
            <a:endParaRPr lang="en-CA" sz="1400" kern="100" dirty="0">
              <a:effectLst/>
              <a:latin typeface="Calibri" panose="020F0502020204030204" pitchFamily="34" charset="0"/>
              <a:ea typeface="Calibri" panose="020F0502020204030204" pitchFamily="34" charset="0"/>
              <a:cs typeface="Mangal" panose="02040503050203030202" pitchFamily="18" charset="0"/>
            </a:endParaRPr>
          </a:p>
          <a:p>
            <a:pPr>
              <a:lnSpc>
                <a:spcPct val="107000"/>
              </a:lnSpc>
              <a:spcAft>
                <a:spcPts val="800"/>
              </a:spcAft>
            </a:pPr>
            <a:r>
              <a:rPr lang="en-CA" sz="1800" kern="100" dirty="0">
                <a:solidFill>
                  <a:srgbClr val="080A0D"/>
                </a:solidFill>
                <a:effectLst/>
                <a:latin typeface="Times New Roman" panose="02020603050405020304" pitchFamily="18" charset="0"/>
                <a:ea typeface="Calibri" panose="020F0502020204030204" pitchFamily="34" charset="0"/>
                <a:cs typeface="Mangal" panose="02040503050203030202" pitchFamily="18" charset="0"/>
              </a:rPr>
              <a:t>Data cleaning: </a:t>
            </a:r>
            <a:endParaRPr lang="en-CA" sz="1400" kern="100" dirty="0">
              <a:effectLst/>
              <a:latin typeface="Calibri" panose="020F0502020204030204" pitchFamily="34" charset="0"/>
              <a:ea typeface="Calibri" panose="020F0502020204030204" pitchFamily="34" charset="0"/>
              <a:cs typeface="Mangal" panose="02040503050203030202" pitchFamily="18" charset="0"/>
            </a:endParaRPr>
          </a:p>
          <a:p>
            <a:pPr marL="342900" lvl="0" indent="-342900">
              <a:lnSpc>
                <a:spcPct val="107000"/>
              </a:lnSpc>
              <a:buFont typeface="+mj-lt"/>
              <a:buAutoNum type="arabicPeriod"/>
            </a:pPr>
            <a:r>
              <a:rPr lang="en-CA" sz="1800" kern="100" dirty="0">
                <a:solidFill>
                  <a:srgbClr val="080A0D"/>
                </a:solidFill>
                <a:effectLst/>
                <a:latin typeface="Times New Roman" panose="02020603050405020304" pitchFamily="18" charset="0"/>
                <a:ea typeface="Calibri" panose="020F0502020204030204" pitchFamily="34" charset="0"/>
                <a:cs typeface="Mangal" panose="02040503050203030202" pitchFamily="18" charset="0"/>
              </a:rPr>
              <a:t>For year 2020- Priyanka </a:t>
            </a:r>
            <a:endParaRPr lang="en-CA" sz="1400" kern="100" dirty="0">
              <a:effectLst/>
              <a:latin typeface="Calibri" panose="020F0502020204030204" pitchFamily="34" charset="0"/>
              <a:ea typeface="Calibri" panose="020F0502020204030204" pitchFamily="34" charset="0"/>
              <a:cs typeface="Mangal" panose="02040503050203030202" pitchFamily="18" charset="0"/>
            </a:endParaRPr>
          </a:p>
          <a:p>
            <a:pPr marL="342900" lvl="0" indent="-342900">
              <a:lnSpc>
                <a:spcPct val="107000"/>
              </a:lnSpc>
              <a:buFont typeface="+mj-lt"/>
              <a:buAutoNum type="arabicPeriod"/>
            </a:pPr>
            <a:r>
              <a:rPr lang="en-CA" sz="1800" kern="100" dirty="0">
                <a:solidFill>
                  <a:srgbClr val="080A0D"/>
                </a:solidFill>
                <a:effectLst/>
                <a:latin typeface="Times New Roman" panose="02020603050405020304" pitchFamily="18" charset="0"/>
                <a:ea typeface="Calibri" panose="020F0502020204030204" pitchFamily="34" charset="0"/>
                <a:cs typeface="Mangal" panose="02040503050203030202" pitchFamily="18" charset="0"/>
              </a:rPr>
              <a:t>For Year 2023 – Zahraa</a:t>
            </a:r>
            <a:endParaRPr lang="en-CA" sz="1400" kern="100" dirty="0">
              <a:effectLst/>
              <a:latin typeface="Calibri" panose="020F0502020204030204" pitchFamily="34" charset="0"/>
              <a:ea typeface="Calibri" panose="020F0502020204030204" pitchFamily="34" charset="0"/>
              <a:cs typeface="Mangal" panose="02040503050203030202" pitchFamily="18" charset="0"/>
            </a:endParaRPr>
          </a:p>
          <a:p>
            <a:pPr marL="342900" lvl="0" indent="-342900">
              <a:lnSpc>
                <a:spcPct val="107000"/>
              </a:lnSpc>
              <a:spcAft>
                <a:spcPts val="800"/>
              </a:spcAft>
              <a:buFont typeface="+mj-lt"/>
              <a:buAutoNum type="arabicPeriod"/>
            </a:pPr>
            <a:r>
              <a:rPr lang="en-CA" sz="1800" kern="100" dirty="0">
                <a:solidFill>
                  <a:srgbClr val="080A0D"/>
                </a:solidFill>
                <a:effectLst/>
                <a:latin typeface="Times New Roman" panose="02020603050405020304" pitchFamily="18" charset="0"/>
                <a:ea typeface="Calibri" panose="020F0502020204030204" pitchFamily="34" charset="0"/>
                <a:cs typeface="Mangal" panose="02040503050203030202" pitchFamily="18" charset="0"/>
              </a:rPr>
              <a:t>Data modelling: Zahraa </a:t>
            </a:r>
            <a:endParaRPr lang="en-CA" sz="1400" kern="100" dirty="0">
              <a:latin typeface="Calibri" panose="020F0502020204030204" pitchFamily="34" charset="0"/>
              <a:ea typeface="Calibri" panose="020F0502020204030204" pitchFamily="34" charset="0"/>
              <a:cs typeface="Mangal" panose="02040503050203030202" pitchFamily="18" charset="0"/>
            </a:endParaRPr>
          </a:p>
          <a:p>
            <a:pPr lvl="0">
              <a:lnSpc>
                <a:spcPct val="107000"/>
              </a:lnSpc>
              <a:spcAft>
                <a:spcPts val="800"/>
              </a:spcAft>
            </a:pPr>
            <a:r>
              <a:rPr lang="en-CA" sz="1800" kern="100" dirty="0">
                <a:solidFill>
                  <a:srgbClr val="080A0D"/>
                </a:solidFill>
                <a:effectLst/>
                <a:latin typeface="Times New Roman" panose="02020603050405020304" pitchFamily="18" charset="0"/>
                <a:ea typeface="Calibri" panose="020F0502020204030204" pitchFamily="34" charset="0"/>
                <a:cs typeface="Mangal" panose="02040503050203030202" pitchFamily="18" charset="0"/>
              </a:rPr>
              <a:t>Modelling techniques: </a:t>
            </a:r>
            <a:endParaRPr lang="en-CA" sz="1400" kern="100" dirty="0">
              <a:effectLst/>
              <a:latin typeface="Calibri" panose="020F0502020204030204" pitchFamily="34" charset="0"/>
              <a:ea typeface="Calibri" panose="020F0502020204030204" pitchFamily="34" charset="0"/>
              <a:cs typeface="Mangal" panose="02040503050203030202" pitchFamily="18" charset="0"/>
            </a:endParaRPr>
          </a:p>
          <a:p>
            <a:pPr marL="342900" lvl="0" indent="-342900">
              <a:lnSpc>
                <a:spcPct val="107000"/>
              </a:lnSpc>
              <a:buFont typeface="+mj-lt"/>
              <a:buAutoNum type="arabicPeriod"/>
            </a:pPr>
            <a:r>
              <a:rPr lang="en-CA" sz="1800" kern="100" dirty="0">
                <a:solidFill>
                  <a:srgbClr val="080A0D"/>
                </a:solidFill>
                <a:effectLst/>
                <a:latin typeface="Times New Roman" panose="02020603050405020304" pitchFamily="18" charset="0"/>
                <a:ea typeface="Calibri" panose="020F0502020204030204" pitchFamily="34" charset="0"/>
                <a:cs typeface="Mangal" panose="02040503050203030202" pitchFamily="18" charset="0"/>
              </a:rPr>
              <a:t>Linear regression, Decision Tree – Priyanka </a:t>
            </a:r>
            <a:endParaRPr lang="en-CA" sz="1400" kern="100" dirty="0">
              <a:effectLst/>
              <a:latin typeface="Calibri" panose="020F0502020204030204" pitchFamily="34" charset="0"/>
              <a:ea typeface="Calibri" panose="020F0502020204030204" pitchFamily="34" charset="0"/>
              <a:cs typeface="Mangal" panose="02040503050203030202" pitchFamily="18" charset="0"/>
            </a:endParaRPr>
          </a:p>
          <a:p>
            <a:pPr marL="342900" lvl="0" indent="-342900">
              <a:lnSpc>
                <a:spcPct val="107000"/>
              </a:lnSpc>
              <a:buFont typeface="+mj-lt"/>
              <a:buAutoNum type="arabicPeriod"/>
            </a:pPr>
            <a:r>
              <a:rPr lang="en-CA" sz="1800" kern="100" dirty="0">
                <a:solidFill>
                  <a:srgbClr val="080A0D"/>
                </a:solidFill>
                <a:effectLst/>
                <a:latin typeface="Times New Roman" panose="02020603050405020304" pitchFamily="18" charset="0"/>
                <a:ea typeface="Calibri" panose="020F0502020204030204" pitchFamily="34" charset="0"/>
                <a:cs typeface="Mangal" panose="02040503050203030202" pitchFamily="18" charset="0"/>
              </a:rPr>
              <a:t>Logistic Regression, Neural network – Manpreet</a:t>
            </a:r>
            <a:endParaRPr lang="en-CA" sz="1400" kern="100" dirty="0">
              <a:effectLst/>
              <a:latin typeface="Calibri" panose="020F0502020204030204" pitchFamily="34" charset="0"/>
              <a:ea typeface="Calibri" panose="020F0502020204030204" pitchFamily="34" charset="0"/>
              <a:cs typeface="Mangal" panose="02040503050203030202" pitchFamily="18" charset="0"/>
            </a:endParaRPr>
          </a:p>
          <a:p>
            <a:pPr marL="342900" lvl="0" indent="-342900">
              <a:lnSpc>
                <a:spcPct val="107000"/>
              </a:lnSpc>
              <a:buFont typeface="+mj-lt"/>
              <a:buAutoNum type="arabicPeriod"/>
            </a:pPr>
            <a:r>
              <a:rPr lang="en-CA" sz="1800" kern="100" dirty="0">
                <a:solidFill>
                  <a:srgbClr val="080A0D"/>
                </a:solidFill>
                <a:effectLst/>
                <a:latin typeface="Times New Roman" panose="02020603050405020304" pitchFamily="18" charset="0"/>
                <a:ea typeface="Calibri" panose="020F0502020204030204" pitchFamily="34" charset="0"/>
                <a:cs typeface="Mangal" panose="02040503050203030202" pitchFamily="18" charset="0"/>
              </a:rPr>
              <a:t>Future price prediction – Zahraa</a:t>
            </a:r>
            <a:endParaRPr lang="en-CA" sz="1400" kern="100" dirty="0">
              <a:effectLst/>
              <a:latin typeface="Calibri" panose="020F0502020204030204" pitchFamily="34" charset="0"/>
              <a:ea typeface="Calibri" panose="020F0502020204030204" pitchFamily="34" charset="0"/>
              <a:cs typeface="Mangal" panose="02040503050203030202" pitchFamily="18" charset="0"/>
            </a:endParaRPr>
          </a:p>
          <a:p>
            <a:pPr marL="914400">
              <a:lnSpc>
                <a:spcPct val="107000"/>
              </a:lnSpc>
              <a:spcAft>
                <a:spcPts val="800"/>
              </a:spcAft>
            </a:pPr>
            <a:r>
              <a:rPr lang="en-CA" sz="1800" kern="100" dirty="0">
                <a:solidFill>
                  <a:srgbClr val="080A0D"/>
                </a:solidFill>
                <a:effectLst/>
                <a:latin typeface="Times New Roman" panose="02020603050405020304" pitchFamily="18" charset="0"/>
                <a:ea typeface="Calibri" panose="020F0502020204030204" pitchFamily="34" charset="0"/>
                <a:cs typeface="Mangal" panose="02040503050203030202" pitchFamily="18" charset="0"/>
              </a:rPr>
              <a:t> </a:t>
            </a:r>
            <a:endParaRPr lang="en-CA" sz="1400" kern="100" dirty="0">
              <a:effectLst/>
              <a:latin typeface="Calibri" panose="020F0502020204030204" pitchFamily="34" charset="0"/>
              <a:ea typeface="Calibri" panose="020F0502020204030204" pitchFamily="34" charset="0"/>
              <a:cs typeface="Mangal" panose="02040503050203030202" pitchFamily="18" charset="0"/>
            </a:endParaRPr>
          </a:p>
          <a:p>
            <a:pPr>
              <a:lnSpc>
                <a:spcPct val="107000"/>
              </a:lnSpc>
              <a:spcAft>
                <a:spcPts val="800"/>
              </a:spcAft>
            </a:pPr>
            <a:r>
              <a:rPr lang="en-CA" sz="1800" kern="100" dirty="0">
                <a:solidFill>
                  <a:srgbClr val="080A0D"/>
                </a:solidFill>
                <a:effectLst/>
                <a:latin typeface="Times New Roman" panose="02020603050405020304" pitchFamily="18" charset="0"/>
                <a:ea typeface="Calibri" panose="020F0502020204030204" pitchFamily="34" charset="0"/>
                <a:cs typeface="Mangal" panose="02040503050203030202" pitchFamily="18" charset="0"/>
              </a:rPr>
              <a:t> Visualization Reports:</a:t>
            </a:r>
            <a:endParaRPr lang="en-CA" sz="1400" kern="100" dirty="0">
              <a:effectLst/>
              <a:latin typeface="Calibri" panose="020F0502020204030204" pitchFamily="34" charset="0"/>
              <a:ea typeface="Calibri" panose="020F0502020204030204" pitchFamily="34" charset="0"/>
              <a:cs typeface="Mangal" panose="02040503050203030202" pitchFamily="18" charset="0"/>
            </a:endParaRPr>
          </a:p>
          <a:p>
            <a:pPr marL="342900" lvl="0" indent="-342900">
              <a:lnSpc>
                <a:spcPct val="107000"/>
              </a:lnSpc>
              <a:buFont typeface="+mj-lt"/>
              <a:buAutoNum type="arabicPeriod"/>
            </a:pPr>
            <a:r>
              <a:rPr lang="en-CA" sz="1800" kern="100" dirty="0">
                <a:solidFill>
                  <a:srgbClr val="080A0D"/>
                </a:solidFill>
                <a:effectLst/>
                <a:latin typeface="Times New Roman" panose="02020603050405020304" pitchFamily="18" charset="0"/>
                <a:ea typeface="Calibri" panose="020F0502020204030204" pitchFamily="34" charset="0"/>
                <a:cs typeface="Mangal" panose="02040503050203030202" pitchFamily="18" charset="0"/>
              </a:rPr>
              <a:t>For Year 2020: Priyanka </a:t>
            </a:r>
            <a:endParaRPr lang="en-CA" sz="1400" kern="100" dirty="0">
              <a:effectLst/>
              <a:latin typeface="Calibri" panose="020F0502020204030204" pitchFamily="34" charset="0"/>
              <a:ea typeface="Calibri" panose="020F0502020204030204" pitchFamily="34" charset="0"/>
              <a:cs typeface="Mangal" panose="02040503050203030202" pitchFamily="18" charset="0"/>
            </a:endParaRPr>
          </a:p>
          <a:p>
            <a:pPr marL="342900" lvl="0" indent="-342900">
              <a:lnSpc>
                <a:spcPct val="107000"/>
              </a:lnSpc>
              <a:buFont typeface="+mj-lt"/>
              <a:buAutoNum type="arabicPeriod"/>
            </a:pPr>
            <a:r>
              <a:rPr lang="en-CA" sz="1800" kern="100" dirty="0">
                <a:solidFill>
                  <a:srgbClr val="080A0D"/>
                </a:solidFill>
                <a:effectLst/>
                <a:latin typeface="Times New Roman" panose="02020603050405020304" pitchFamily="18" charset="0"/>
                <a:ea typeface="Calibri" panose="020F0502020204030204" pitchFamily="34" charset="0"/>
                <a:cs typeface="Mangal" panose="02040503050203030202" pitchFamily="18" charset="0"/>
              </a:rPr>
              <a:t>For Year 2023: Manpreet Kaur</a:t>
            </a:r>
            <a:endParaRPr lang="en-CA" sz="1400" kern="100" dirty="0">
              <a:effectLst/>
              <a:latin typeface="Calibri" panose="020F0502020204030204" pitchFamily="34" charset="0"/>
              <a:ea typeface="Calibri" panose="020F0502020204030204" pitchFamily="34" charset="0"/>
              <a:cs typeface="Mangal" panose="02040503050203030202" pitchFamily="18" charset="0"/>
            </a:endParaRPr>
          </a:p>
          <a:p>
            <a:pPr marL="342900" lvl="0" indent="-342900">
              <a:lnSpc>
                <a:spcPct val="107000"/>
              </a:lnSpc>
              <a:spcAft>
                <a:spcPts val="800"/>
              </a:spcAft>
              <a:buFont typeface="+mj-lt"/>
              <a:buAutoNum type="arabicPeriod"/>
            </a:pPr>
            <a:r>
              <a:rPr lang="en-CA" sz="1800" kern="100" dirty="0">
                <a:solidFill>
                  <a:srgbClr val="080A0D"/>
                </a:solidFill>
                <a:effectLst/>
                <a:latin typeface="Times New Roman" panose="02020603050405020304" pitchFamily="18" charset="0"/>
                <a:ea typeface="Calibri" panose="020F0502020204030204" pitchFamily="34" charset="0"/>
                <a:cs typeface="Mangal" panose="02040503050203030202" pitchFamily="18" charset="0"/>
              </a:rPr>
              <a:t>Final dashboard: Zahraa</a:t>
            </a:r>
            <a:endParaRPr lang="en-CA" sz="1400" kern="100" dirty="0">
              <a:effectLst/>
              <a:latin typeface="Calibri" panose="020F0502020204030204" pitchFamily="34" charset="0"/>
              <a:ea typeface="Calibri" panose="020F0502020204030204" pitchFamily="34" charset="0"/>
              <a:cs typeface="Mangal" panose="02040503050203030202" pitchFamily="18" charset="0"/>
            </a:endParaRPr>
          </a:p>
          <a:p>
            <a:pPr>
              <a:lnSpc>
                <a:spcPct val="107000"/>
              </a:lnSpc>
              <a:spcAft>
                <a:spcPts val="800"/>
              </a:spcAft>
            </a:pPr>
            <a:r>
              <a:rPr lang="en-CA" sz="1800" kern="100" dirty="0">
                <a:solidFill>
                  <a:srgbClr val="080A0D"/>
                </a:solidFill>
                <a:effectLst/>
                <a:latin typeface="Times New Roman" panose="02020603050405020304" pitchFamily="18" charset="0"/>
                <a:ea typeface="Calibri" panose="020F0502020204030204" pitchFamily="34" charset="0"/>
                <a:cs typeface="Mangal" panose="02040503050203030202" pitchFamily="18" charset="0"/>
              </a:rPr>
              <a:t>Presentation Creation: Priyanka  Final report: Manpreet Kaur </a:t>
            </a:r>
            <a:endParaRPr lang="en-CA" sz="1400" kern="100" dirty="0">
              <a:effectLst/>
              <a:latin typeface="Calibri" panose="020F0502020204030204" pitchFamily="34" charset="0"/>
              <a:ea typeface="Calibri" panose="020F0502020204030204" pitchFamily="34" charset="0"/>
              <a:cs typeface="Mangal" panose="02040503050203030202" pitchFamily="18" charset="0"/>
            </a:endParaRPr>
          </a:p>
          <a:p>
            <a:pPr marL="457200">
              <a:lnSpc>
                <a:spcPts val="2040"/>
              </a:lnSpc>
              <a:spcAft>
                <a:spcPts val="900"/>
              </a:spcAft>
            </a:pPr>
            <a:r>
              <a:rPr lang="en-CA" sz="1600" kern="0" dirty="0">
                <a:solidFill>
                  <a:srgbClr val="080A0D"/>
                </a:solidFill>
                <a:effectLst/>
                <a:latin typeface="Arial" panose="020B0604020202020204" pitchFamily="34" charset="0"/>
                <a:ea typeface="Times New Roman" panose="02020603050405020304" pitchFamily="18" charset="0"/>
                <a:cs typeface="Mangal" panose="02040503050203030202" pitchFamily="18" charset="0"/>
              </a:rPr>
              <a:t> </a:t>
            </a:r>
            <a:endParaRPr lang="en-CA" sz="1400" kern="100" dirty="0">
              <a:effectLst/>
              <a:latin typeface="Calibri" panose="020F0502020204030204" pitchFamily="34" charset="0"/>
              <a:ea typeface="Calibri" panose="020F0502020204030204" pitchFamily="34" charset="0"/>
              <a:cs typeface="Mangal" panose="02040503050203030202" pitchFamily="18" charset="0"/>
            </a:endParaRPr>
          </a:p>
          <a:p>
            <a:pPr marL="457200">
              <a:lnSpc>
                <a:spcPts val="2040"/>
              </a:lnSpc>
              <a:spcAft>
                <a:spcPts val="900"/>
              </a:spcAft>
            </a:pPr>
            <a:r>
              <a:rPr lang="en-CA" sz="1600" kern="0" dirty="0">
                <a:solidFill>
                  <a:srgbClr val="080A0D"/>
                </a:solidFill>
                <a:effectLst/>
                <a:latin typeface="Arial" panose="020B0604020202020204" pitchFamily="34" charset="0"/>
                <a:ea typeface="Times New Roman" panose="02020603050405020304" pitchFamily="18" charset="0"/>
                <a:cs typeface="Mangal" panose="02040503050203030202" pitchFamily="18" charset="0"/>
              </a:rPr>
              <a:t> </a:t>
            </a:r>
            <a:endParaRPr lang="en-CA" sz="1400" kern="100" dirty="0">
              <a:effectLst/>
              <a:latin typeface="Calibri" panose="020F0502020204030204" pitchFamily="34" charset="0"/>
              <a:ea typeface="Calibri" panose="020F0502020204030204" pitchFamily="34" charset="0"/>
              <a:cs typeface="Mangal" panose="02040503050203030202" pitchFamily="18" charset="0"/>
            </a:endParaRPr>
          </a:p>
        </p:txBody>
      </p:sp>
      <p:pic>
        <p:nvPicPr>
          <p:cNvPr id="6" name="Picture 5" descr="A flag in the shape of a map&#10;&#10;Description automatically generated">
            <a:extLst>
              <a:ext uri="{FF2B5EF4-FFF2-40B4-BE49-F238E27FC236}">
                <a16:creationId xmlns:a16="http://schemas.microsoft.com/office/drawing/2014/main" id="{CC90A2DF-1193-FFAC-F891-92E6D4EC91D7}"/>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t="3720" r="1" b="10812"/>
          <a:stretch/>
        </p:blipFill>
        <p:spPr>
          <a:xfrm>
            <a:off x="838083" y="1436915"/>
            <a:ext cx="3519312" cy="3007909"/>
          </a:xfrm>
          <a:custGeom>
            <a:avLst/>
            <a:gdLst/>
            <a:ahLst/>
            <a:cxnLst/>
            <a:rect l="l" t="t" r="r" b="b"/>
            <a:pathLst>
              <a:path w="3519312" h="3007909">
                <a:moveTo>
                  <a:pt x="519780" y="0"/>
                </a:moveTo>
                <a:lnTo>
                  <a:pt x="2999532" y="0"/>
                </a:lnTo>
                <a:lnTo>
                  <a:pt x="3003921" y="3989"/>
                </a:lnTo>
                <a:cubicBezTo>
                  <a:pt x="3322356" y="322424"/>
                  <a:pt x="3519312" y="762338"/>
                  <a:pt x="3519312" y="1248253"/>
                </a:cubicBezTo>
                <a:cubicBezTo>
                  <a:pt x="3519312" y="2220084"/>
                  <a:pt x="2731487" y="3007909"/>
                  <a:pt x="1759656" y="3007909"/>
                </a:cubicBezTo>
                <a:cubicBezTo>
                  <a:pt x="787826" y="3007909"/>
                  <a:pt x="0" y="2220084"/>
                  <a:pt x="0" y="1248253"/>
                </a:cubicBezTo>
                <a:cubicBezTo>
                  <a:pt x="0" y="762338"/>
                  <a:pt x="196957" y="322424"/>
                  <a:pt x="515392" y="3989"/>
                </a:cubicBezTo>
                <a:close/>
              </a:path>
            </a:pathLst>
          </a:custGeom>
        </p:spPr>
      </p:pic>
    </p:spTree>
    <p:extLst>
      <p:ext uri="{BB962C8B-B14F-4D97-AF65-F5344CB8AC3E}">
        <p14:creationId xmlns:p14="http://schemas.microsoft.com/office/powerpoint/2010/main" val="6272090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E3A120F-EDD7-C9E1-8D0E-C3F2402F62ED}"/>
              </a:ext>
            </a:extLst>
          </p:cNvPr>
          <p:cNvSpPr txBox="1"/>
          <p:nvPr/>
        </p:nvSpPr>
        <p:spPr>
          <a:xfrm>
            <a:off x="395892" y="932688"/>
            <a:ext cx="3681222" cy="930618"/>
          </a:xfrm>
          <a:prstGeom prst="rect">
            <a:avLst/>
          </a:prstGeom>
        </p:spPr>
        <p:txBody>
          <a:bodyPr vert="horz" lIns="91440" tIns="45720" rIns="91440" bIns="45720" rtlCol="0" anchor="ctr">
            <a:normAutofit/>
          </a:bodyPr>
          <a:lstStyle/>
          <a:p>
            <a:pPr lvl="0">
              <a:lnSpc>
                <a:spcPct val="107000"/>
              </a:lnSpc>
              <a:spcAft>
                <a:spcPts val="800"/>
              </a:spcAft>
              <a:buSzPts val="1000"/>
              <a:tabLst>
                <a:tab pos="457200" algn="l"/>
              </a:tabLst>
            </a:pPr>
            <a:endParaRPr lang="en-CA" sz="1800" kern="100" dirty="0">
              <a:solidFill>
                <a:srgbClr val="565656"/>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E63B58FA-B78B-AAEC-DFC5-0F89533054D2}"/>
              </a:ext>
            </a:extLst>
          </p:cNvPr>
          <p:cNvSpPr txBox="1"/>
          <p:nvPr/>
        </p:nvSpPr>
        <p:spPr>
          <a:xfrm>
            <a:off x="371094" y="2718054"/>
            <a:ext cx="3438906" cy="3207258"/>
          </a:xfrm>
          <a:prstGeom prst="rect">
            <a:avLst/>
          </a:prstGeom>
        </p:spPr>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endParaRPr lang="en-US" sz="1700" dirty="0"/>
          </a:p>
        </p:txBody>
      </p:sp>
      <p:sp>
        <p:nvSpPr>
          <p:cNvPr id="6" name="TextBox 5">
            <a:extLst>
              <a:ext uri="{FF2B5EF4-FFF2-40B4-BE49-F238E27FC236}">
                <a16:creationId xmlns:a16="http://schemas.microsoft.com/office/drawing/2014/main" id="{8E996AFB-B8E7-9448-0D2C-6DE45D2A3846}"/>
              </a:ext>
            </a:extLst>
          </p:cNvPr>
          <p:cNvSpPr txBox="1"/>
          <p:nvPr/>
        </p:nvSpPr>
        <p:spPr>
          <a:xfrm>
            <a:off x="491706" y="932688"/>
            <a:ext cx="2665562" cy="646331"/>
          </a:xfrm>
          <a:prstGeom prst="rect">
            <a:avLst/>
          </a:prstGeom>
          <a:noFill/>
        </p:spPr>
        <p:txBody>
          <a:bodyPr wrap="square" rtlCol="0">
            <a:spAutoFit/>
          </a:bodyPr>
          <a:lstStyle/>
          <a:p>
            <a:r>
              <a:rPr lang="en-US" dirty="0"/>
              <a:t>List of top rated and least  rated Host</a:t>
            </a:r>
            <a:endParaRPr lang="en-CA" dirty="0"/>
          </a:p>
        </p:txBody>
      </p:sp>
      <p:pic>
        <p:nvPicPr>
          <p:cNvPr id="9" name="Picture 8" descr="A screenshot of a computer&#10;&#10;Description automatically generated">
            <a:extLst>
              <a:ext uri="{FF2B5EF4-FFF2-40B4-BE49-F238E27FC236}">
                <a16:creationId xmlns:a16="http://schemas.microsoft.com/office/drawing/2014/main" id="{1CA9350F-0511-BBE9-8529-AAF5A7760FFF}"/>
              </a:ext>
            </a:extLst>
          </p:cNvPr>
          <p:cNvPicPr>
            <a:picLocks noChangeAspect="1"/>
          </p:cNvPicPr>
          <p:nvPr/>
        </p:nvPicPr>
        <p:blipFill rotWithShape="1">
          <a:blip r:embed="rId2">
            <a:extLst>
              <a:ext uri="{28A0092B-C50C-407E-A947-70E740481C1C}">
                <a14:useLocalDpi xmlns:a14="http://schemas.microsoft.com/office/drawing/2010/main" val="0"/>
              </a:ext>
            </a:extLst>
          </a:blip>
          <a:srcRect l="4297" t="20752" r="27449" b="7514"/>
          <a:stretch/>
        </p:blipFill>
        <p:spPr>
          <a:xfrm>
            <a:off x="4817623" y="1579019"/>
            <a:ext cx="7001207" cy="3702108"/>
          </a:xfrm>
          <a:prstGeom prst="rect">
            <a:avLst/>
          </a:prstGeom>
          <a:ln w="228600" cap="sq" cmpd="thickThin">
            <a:solidFill>
              <a:srgbClr val="000000"/>
            </a:solidFill>
            <a:prstDash val="solid"/>
            <a:miter lim="800000"/>
          </a:ln>
          <a:effectLst>
            <a:innerShdw blurRad="76200">
              <a:srgbClr val="000000"/>
            </a:innerShdw>
          </a:effectLst>
        </p:spPr>
      </p:pic>
      <p:sp>
        <p:nvSpPr>
          <p:cNvPr id="10" name="TextBox 9">
            <a:extLst>
              <a:ext uri="{FF2B5EF4-FFF2-40B4-BE49-F238E27FC236}">
                <a16:creationId xmlns:a16="http://schemas.microsoft.com/office/drawing/2014/main" id="{D242D47A-E0CB-F3E0-54B4-41D583E86CBB}"/>
              </a:ext>
            </a:extLst>
          </p:cNvPr>
          <p:cNvSpPr txBox="1"/>
          <p:nvPr/>
        </p:nvSpPr>
        <p:spPr>
          <a:xfrm>
            <a:off x="629728" y="2795420"/>
            <a:ext cx="2527540" cy="2031325"/>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Listing of host’s names  based on top reviews by customers , city, room type and neighborhood it belongs .</a:t>
            </a:r>
          </a:p>
          <a:p>
            <a:r>
              <a:rPr lang="en-US" dirty="0">
                <a:latin typeface="Times New Roman" panose="02020603050405020304" pitchFamily="18" charset="0"/>
                <a:cs typeface="Times New Roman" panose="02020603050405020304" pitchFamily="18" charset="0"/>
              </a:rPr>
              <a:t>Ex: Berry &amp; Sherry , Alan are top rated hosts.</a:t>
            </a:r>
            <a:endParaRPr lang="en-CA"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073713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5" name="Rectangle 44">
            <a:extLst>
              <a:ext uri="{FF2B5EF4-FFF2-40B4-BE49-F238E27FC236}">
                <a16:creationId xmlns:a16="http://schemas.microsoft.com/office/drawing/2014/main" id="{23E547B5-89CF-4EC0-96DE-25771AED07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3F0B8CEB-8279-4E5E-A0CE-1FC9F71736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782" y="0"/>
            <a:ext cx="7421217" cy="685799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Low angle view of tall buildings&#10;&#10;Description automatically generated">
            <a:extLst>
              <a:ext uri="{FF2B5EF4-FFF2-40B4-BE49-F238E27FC236}">
                <a16:creationId xmlns:a16="http://schemas.microsoft.com/office/drawing/2014/main" id="{CD6B1539-46E6-2546-EDA3-E5F65DEE5450}"/>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r="-2" b="632"/>
          <a:stretch/>
        </p:blipFill>
        <p:spPr>
          <a:xfrm>
            <a:off x="20" y="10"/>
            <a:ext cx="6901711" cy="6857990"/>
          </a:xfrm>
          <a:custGeom>
            <a:avLst/>
            <a:gdLst/>
            <a:ahLst/>
            <a:cxnLst/>
            <a:rect l="l" t="t" r="r" b="b"/>
            <a:pathLst>
              <a:path w="6901731" h="6858000">
                <a:moveTo>
                  <a:pt x="0" y="0"/>
                </a:moveTo>
                <a:lnTo>
                  <a:pt x="6897896" y="5958"/>
                </a:lnTo>
                <a:lnTo>
                  <a:pt x="6866823" y="62592"/>
                </a:lnTo>
                <a:lnTo>
                  <a:pt x="6901731" y="89476"/>
                </a:lnTo>
                <a:lnTo>
                  <a:pt x="6901731" y="103833"/>
                </a:lnTo>
                <a:lnTo>
                  <a:pt x="6900034" y="110092"/>
                </a:lnTo>
                <a:lnTo>
                  <a:pt x="6901731" y="113679"/>
                </a:lnTo>
                <a:lnTo>
                  <a:pt x="6901731" y="405560"/>
                </a:lnTo>
                <a:lnTo>
                  <a:pt x="6900456" y="429509"/>
                </a:lnTo>
                <a:cubicBezTo>
                  <a:pt x="6892773" y="535647"/>
                  <a:pt x="6878314" y="537918"/>
                  <a:pt x="6886342" y="636808"/>
                </a:cubicBezTo>
                <a:cubicBezTo>
                  <a:pt x="6892506" y="756883"/>
                  <a:pt x="6864504" y="771443"/>
                  <a:pt x="6851784" y="839073"/>
                </a:cubicBezTo>
                <a:cubicBezTo>
                  <a:pt x="6838675" y="892655"/>
                  <a:pt x="6864124" y="961738"/>
                  <a:pt x="6845760" y="994930"/>
                </a:cubicBezTo>
                <a:cubicBezTo>
                  <a:pt x="6833572" y="1024166"/>
                  <a:pt x="6859282" y="1058905"/>
                  <a:pt x="6845601" y="1112932"/>
                </a:cubicBezTo>
                <a:cubicBezTo>
                  <a:pt x="6838700" y="1149910"/>
                  <a:pt x="6829138" y="1151035"/>
                  <a:pt x="6820235" y="1187433"/>
                </a:cubicBezTo>
                <a:cubicBezTo>
                  <a:pt x="6815504" y="1196464"/>
                  <a:pt x="6777707" y="1338549"/>
                  <a:pt x="6759643" y="1337010"/>
                </a:cubicBezTo>
                <a:cubicBezTo>
                  <a:pt x="6737660" y="1337296"/>
                  <a:pt x="6760650" y="1396341"/>
                  <a:pt x="6736375" y="1382272"/>
                </a:cubicBezTo>
                <a:cubicBezTo>
                  <a:pt x="6755741" y="1415836"/>
                  <a:pt x="6714675" y="1414567"/>
                  <a:pt x="6701292" y="1432111"/>
                </a:cubicBezTo>
                <a:cubicBezTo>
                  <a:pt x="6721110" y="1460185"/>
                  <a:pt x="6692106" y="1490815"/>
                  <a:pt x="6686578" y="1518624"/>
                </a:cubicBezTo>
                <a:cubicBezTo>
                  <a:pt x="6682512" y="1567002"/>
                  <a:pt x="6679579" y="1571443"/>
                  <a:pt x="6670824" y="1607743"/>
                </a:cubicBezTo>
                <a:cubicBezTo>
                  <a:pt x="6671133" y="1629590"/>
                  <a:pt x="6663161" y="1656870"/>
                  <a:pt x="6664392" y="1696405"/>
                </a:cubicBezTo>
                <a:cubicBezTo>
                  <a:pt x="6655686" y="1770486"/>
                  <a:pt x="6641938" y="1757082"/>
                  <a:pt x="6642880" y="1812372"/>
                </a:cubicBezTo>
                <a:cubicBezTo>
                  <a:pt x="6638579" y="1872475"/>
                  <a:pt x="6619231" y="1825476"/>
                  <a:pt x="6612547" y="1876437"/>
                </a:cubicBezTo>
                <a:cubicBezTo>
                  <a:pt x="6600695" y="1913834"/>
                  <a:pt x="6591061" y="1923231"/>
                  <a:pt x="6571760" y="1953331"/>
                </a:cubicBezTo>
                <a:cubicBezTo>
                  <a:pt x="6561039" y="1989021"/>
                  <a:pt x="6544090" y="2087896"/>
                  <a:pt x="6520213" y="2096455"/>
                </a:cubicBezTo>
                <a:lnTo>
                  <a:pt x="6492461" y="2188148"/>
                </a:lnTo>
                <a:cubicBezTo>
                  <a:pt x="6504372" y="2211333"/>
                  <a:pt x="6489131" y="2253220"/>
                  <a:pt x="6471854" y="2259117"/>
                </a:cubicBezTo>
                <a:cubicBezTo>
                  <a:pt x="6466151" y="2287829"/>
                  <a:pt x="6440452" y="2301346"/>
                  <a:pt x="6439832" y="2328334"/>
                </a:cubicBezTo>
                <a:cubicBezTo>
                  <a:pt x="6431013" y="2351201"/>
                  <a:pt x="6444250" y="2396409"/>
                  <a:pt x="6425162" y="2408211"/>
                </a:cubicBezTo>
                <a:lnTo>
                  <a:pt x="6417221" y="2427382"/>
                </a:lnTo>
                <a:lnTo>
                  <a:pt x="6425030" y="2464387"/>
                </a:lnTo>
                <a:lnTo>
                  <a:pt x="6406293" y="2472223"/>
                </a:lnTo>
                <a:cubicBezTo>
                  <a:pt x="6406862" y="2477277"/>
                  <a:pt x="6406486" y="2491723"/>
                  <a:pt x="6405400" y="2493547"/>
                </a:cubicBezTo>
                <a:lnTo>
                  <a:pt x="6374829" y="2532070"/>
                </a:lnTo>
                <a:cubicBezTo>
                  <a:pt x="6374597" y="2545374"/>
                  <a:pt x="6360976" y="2563797"/>
                  <a:pt x="6350864" y="2577422"/>
                </a:cubicBezTo>
                <a:cubicBezTo>
                  <a:pt x="6327056" y="2632768"/>
                  <a:pt x="6341262" y="2616275"/>
                  <a:pt x="6329174" y="2663854"/>
                </a:cubicBezTo>
                <a:cubicBezTo>
                  <a:pt x="6326303" y="2703642"/>
                  <a:pt x="6332854" y="2709643"/>
                  <a:pt x="6315095" y="2741507"/>
                </a:cubicBezTo>
                <a:cubicBezTo>
                  <a:pt x="6319921" y="2740191"/>
                  <a:pt x="6321925" y="2742004"/>
                  <a:pt x="6322463" y="2745641"/>
                </a:cubicBezTo>
                <a:cubicBezTo>
                  <a:pt x="6322245" y="2747982"/>
                  <a:pt x="6322027" y="2750323"/>
                  <a:pt x="6321808" y="2752663"/>
                </a:cubicBezTo>
                <a:lnTo>
                  <a:pt x="6314569" y="2756718"/>
                </a:lnTo>
                <a:cubicBezTo>
                  <a:pt x="6289324" y="2773686"/>
                  <a:pt x="6317551" y="2780051"/>
                  <a:pt x="6315211" y="2811618"/>
                </a:cubicBezTo>
                <a:cubicBezTo>
                  <a:pt x="6315620" y="2826627"/>
                  <a:pt x="6296047" y="2885298"/>
                  <a:pt x="6302211" y="2882314"/>
                </a:cubicBezTo>
                <a:lnTo>
                  <a:pt x="6286167" y="2949597"/>
                </a:lnTo>
                <a:cubicBezTo>
                  <a:pt x="6286401" y="2994618"/>
                  <a:pt x="6286615" y="2971464"/>
                  <a:pt x="6287037" y="3008578"/>
                </a:cubicBezTo>
                <a:cubicBezTo>
                  <a:pt x="6293795" y="3029535"/>
                  <a:pt x="6274405" y="3114154"/>
                  <a:pt x="6259150" y="3123139"/>
                </a:cubicBezTo>
                <a:cubicBezTo>
                  <a:pt x="6250085" y="3189063"/>
                  <a:pt x="6269067" y="3151280"/>
                  <a:pt x="6272249" y="3227854"/>
                </a:cubicBezTo>
                <a:cubicBezTo>
                  <a:pt x="6278775" y="3295842"/>
                  <a:pt x="6289216" y="3303765"/>
                  <a:pt x="6292288" y="3378383"/>
                </a:cubicBezTo>
                <a:cubicBezTo>
                  <a:pt x="6303894" y="3395995"/>
                  <a:pt x="6287498" y="3432581"/>
                  <a:pt x="6288328" y="3459618"/>
                </a:cubicBezTo>
                <a:cubicBezTo>
                  <a:pt x="6289158" y="3486653"/>
                  <a:pt x="6299937" y="3538735"/>
                  <a:pt x="6297272" y="3540603"/>
                </a:cubicBezTo>
                <a:cubicBezTo>
                  <a:pt x="6296849" y="3577379"/>
                  <a:pt x="6294184" y="3587943"/>
                  <a:pt x="6291001" y="3638374"/>
                </a:cubicBezTo>
                <a:cubicBezTo>
                  <a:pt x="6283026" y="3666794"/>
                  <a:pt x="6265833" y="3731744"/>
                  <a:pt x="6283592" y="3763609"/>
                </a:cubicBezTo>
                <a:cubicBezTo>
                  <a:pt x="6264286" y="3758340"/>
                  <a:pt x="6290177" y="3803150"/>
                  <a:pt x="6274068" y="3814506"/>
                </a:cubicBezTo>
                <a:cubicBezTo>
                  <a:pt x="6260645" y="3821643"/>
                  <a:pt x="6265372" y="3836902"/>
                  <a:pt x="6262850" y="3850454"/>
                </a:cubicBezTo>
                <a:cubicBezTo>
                  <a:pt x="6250418" y="3863479"/>
                  <a:pt x="6250660" y="3955243"/>
                  <a:pt x="6257357" y="3975474"/>
                </a:cubicBezTo>
                <a:cubicBezTo>
                  <a:pt x="6245091" y="4036737"/>
                  <a:pt x="6237535" y="4029237"/>
                  <a:pt x="6257889" y="4073155"/>
                </a:cubicBezTo>
                <a:cubicBezTo>
                  <a:pt x="6259272" y="4085906"/>
                  <a:pt x="6239882" y="4116397"/>
                  <a:pt x="6237441" y="4126638"/>
                </a:cubicBezTo>
                <a:lnTo>
                  <a:pt x="6245587" y="4172738"/>
                </a:lnTo>
                <a:lnTo>
                  <a:pt x="6235772" y="4176721"/>
                </a:lnTo>
                <a:lnTo>
                  <a:pt x="6233287" y="4195136"/>
                </a:lnTo>
                <a:lnTo>
                  <a:pt x="6234619" y="4280850"/>
                </a:lnTo>
                <a:cubicBezTo>
                  <a:pt x="6239453" y="4320763"/>
                  <a:pt x="6223309" y="4337596"/>
                  <a:pt x="6219318" y="4402526"/>
                </a:cubicBezTo>
                <a:cubicBezTo>
                  <a:pt x="6205466" y="4516209"/>
                  <a:pt x="6216183" y="4588729"/>
                  <a:pt x="6216810" y="4651172"/>
                </a:cubicBezTo>
                <a:cubicBezTo>
                  <a:pt x="6217673" y="4756959"/>
                  <a:pt x="6228654" y="4824005"/>
                  <a:pt x="6225945" y="4916779"/>
                </a:cubicBezTo>
                <a:cubicBezTo>
                  <a:pt x="6217032" y="4993010"/>
                  <a:pt x="6264271" y="4984591"/>
                  <a:pt x="6230174" y="5051379"/>
                </a:cubicBezTo>
                <a:cubicBezTo>
                  <a:pt x="6235713" y="5056951"/>
                  <a:pt x="6239420" y="5163714"/>
                  <a:pt x="6242600" y="5170879"/>
                </a:cubicBezTo>
                <a:lnTo>
                  <a:pt x="6235996" y="5216428"/>
                </a:lnTo>
                <a:lnTo>
                  <a:pt x="6214638" y="5285298"/>
                </a:lnTo>
                <a:cubicBezTo>
                  <a:pt x="6211392" y="5297492"/>
                  <a:pt x="6225576" y="5312063"/>
                  <a:pt x="6228432" y="5317696"/>
                </a:cubicBezTo>
                <a:lnTo>
                  <a:pt x="6246496" y="5398787"/>
                </a:lnTo>
                <a:lnTo>
                  <a:pt x="6244793" y="5399530"/>
                </a:lnTo>
                <a:lnTo>
                  <a:pt x="6241695" y="5406948"/>
                </a:lnTo>
                <a:lnTo>
                  <a:pt x="6267461" y="5499413"/>
                </a:lnTo>
                <a:cubicBezTo>
                  <a:pt x="6285387" y="5533848"/>
                  <a:pt x="6284888" y="5550029"/>
                  <a:pt x="6295987" y="5582659"/>
                </a:cubicBezTo>
                <a:cubicBezTo>
                  <a:pt x="6311253" y="5681724"/>
                  <a:pt x="6295439" y="5695558"/>
                  <a:pt x="6364803" y="5784263"/>
                </a:cubicBezTo>
                <a:cubicBezTo>
                  <a:pt x="6379348" y="5818651"/>
                  <a:pt x="6412475" y="5906802"/>
                  <a:pt x="6423050" y="5922637"/>
                </a:cubicBezTo>
                <a:cubicBezTo>
                  <a:pt x="6445210" y="5973612"/>
                  <a:pt x="6468179" y="6023873"/>
                  <a:pt x="6497767" y="6090108"/>
                </a:cubicBezTo>
                <a:cubicBezTo>
                  <a:pt x="6571895" y="6150548"/>
                  <a:pt x="6572491" y="6236583"/>
                  <a:pt x="6606710" y="6281543"/>
                </a:cubicBezTo>
                <a:cubicBezTo>
                  <a:pt x="6633675" y="6335892"/>
                  <a:pt x="6654357" y="6388782"/>
                  <a:pt x="6667540" y="6443715"/>
                </a:cubicBezTo>
                <a:cubicBezTo>
                  <a:pt x="6685192" y="6466826"/>
                  <a:pt x="6650500" y="6508701"/>
                  <a:pt x="6659722" y="6550105"/>
                </a:cubicBezTo>
                <a:cubicBezTo>
                  <a:pt x="6665926" y="6645044"/>
                  <a:pt x="6669126" y="6627536"/>
                  <a:pt x="6671805" y="6687397"/>
                </a:cubicBezTo>
                <a:cubicBezTo>
                  <a:pt x="6682671" y="6733683"/>
                  <a:pt x="6665210" y="6772117"/>
                  <a:pt x="6669658" y="6806602"/>
                </a:cubicBezTo>
                <a:cubicBezTo>
                  <a:pt x="6661174" y="6812658"/>
                  <a:pt x="6667097" y="6831470"/>
                  <a:pt x="6675783" y="6850325"/>
                </a:cubicBezTo>
                <a:lnTo>
                  <a:pt x="6679704" y="6858000"/>
                </a:lnTo>
                <a:lnTo>
                  <a:pt x="4532241" y="6858000"/>
                </a:lnTo>
                <a:lnTo>
                  <a:pt x="1208596" y="6858000"/>
                </a:lnTo>
                <a:lnTo>
                  <a:pt x="0" y="6858000"/>
                </a:lnTo>
                <a:close/>
              </a:path>
            </a:pathLst>
          </a:custGeom>
        </p:spPr>
      </p:pic>
      <p:sp>
        <p:nvSpPr>
          <p:cNvPr id="2" name="TextBox 1">
            <a:extLst>
              <a:ext uri="{FF2B5EF4-FFF2-40B4-BE49-F238E27FC236}">
                <a16:creationId xmlns:a16="http://schemas.microsoft.com/office/drawing/2014/main" id="{9C698557-9ECC-99E2-4E8C-4A03B6491645}"/>
              </a:ext>
            </a:extLst>
          </p:cNvPr>
          <p:cNvSpPr txBox="1"/>
          <p:nvPr/>
        </p:nvSpPr>
        <p:spPr>
          <a:xfrm>
            <a:off x="7281555" y="1355271"/>
            <a:ext cx="4140013" cy="3053443"/>
          </a:xfrm>
          <a:prstGeom prst="rect">
            <a:avLst/>
          </a:prstGeom>
        </p:spPr>
        <p:txBody>
          <a:bodyPr vert="horz" lIns="91440" tIns="45720" rIns="91440" bIns="45720" rtlCol="0">
            <a:noAutofit/>
          </a:bodyPr>
          <a:lstStyle/>
          <a:p>
            <a:pPr algn="ctr">
              <a:lnSpc>
                <a:spcPct val="90000"/>
              </a:lnSpc>
              <a:spcBef>
                <a:spcPct val="0"/>
              </a:spcBef>
              <a:spcAft>
                <a:spcPts val="600"/>
              </a:spcAft>
            </a:pPr>
            <a:r>
              <a:rPr lang="en-US" sz="6000" spc="-50" dirty="0"/>
              <a:t>STORY</a:t>
            </a:r>
          </a:p>
          <a:p>
            <a:pPr algn="ctr">
              <a:lnSpc>
                <a:spcPct val="90000"/>
              </a:lnSpc>
              <a:spcBef>
                <a:spcPct val="0"/>
              </a:spcBef>
              <a:spcAft>
                <a:spcPts val="600"/>
              </a:spcAft>
            </a:pPr>
            <a:r>
              <a:rPr lang="en-US" sz="6000" spc="-50" dirty="0"/>
              <a:t>&amp;</a:t>
            </a:r>
          </a:p>
          <a:p>
            <a:pPr algn="ctr">
              <a:lnSpc>
                <a:spcPct val="90000"/>
              </a:lnSpc>
              <a:spcBef>
                <a:spcPct val="0"/>
              </a:spcBef>
              <a:spcAft>
                <a:spcPts val="600"/>
              </a:spcAft>
            </a:pPr>
            <a:r>
              <a:rPr lang="en-US" sz="6000" spc="-50" dirty="0"/>
              <a:t>DASHBOARD</a:t>
            </a:r>
          </a:p>
        </p:txBody>
      </p:sp>
    </p:spTree>
    <p:extLst>
      <p:ext uri="{BB962C8B-B14F-4D97-AF65-F5344CB8AC3E}">
        <p14:creationId xmlns:p14="http://schemas.microsoft.com/office/powerpoint/2010/main" val="6368059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383C0E0-4C06-E2F7-E8D5-CE05B4B3570F}"/>
              </a:ext>
            </a:extLst>
          </p:cNvPr>
          <p:cNvSpPr txBox="1"/>
          <p:nvPr/>
        </p:nvSpPr>
        <p:spPr>
          <a:xfrm>
            <a:off x="2510974" y="470149"/>
            <a:ext cx="6288832"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alibri" panose="020F0502020204030204"/>
                <a:ea typeface="+mn-ea"/>
                <a:cs typeface="+mn-cs"/>
              </a:rPr>
              <a:t>STORY 1 </a:t>
            </a:r>
            <a:endParaRPr kumimoji="0" lang="en-CA" sz="2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TextBox 2"/>
          <p:cNvSpPr txBox="1"/>
          <p:nvPr/>
        </p:nvSpPr>
        <p:spPr>
          <a:xfrm>
            <a:off x="470263" y="957161"/>
            <a:ext cx="11188338" cy="160043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For individuals planning to buy a house, the challenge is to identify neighborhoods with high demand and revenue potential. This involves analyzing various factors, including local market trends, property value growth from 2020 to 2023, and key amenities in different areas. The objective is to make informed decisions on where to invest based on future growth prospects and current market dynamics.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6" name="Picture 5"/>
          <p:cNvPicPr>
            <a:picLocks noChangeAspect="1"/>
          </p:cNvPicPr>
          <p:nvPr/>
        </p:nvPicPr>
        <p:blipFill rotWithShape="1">
          <a:blip r:embed="rId2"/>
          <a:srcRect l="11179" t="23303" r="41433" b="30089"/>
          <a:stretch/>
        </p:blipFill>
        <p:spPr>
          <a:xfrm>
            <a:off x="6162914" y="3500846"/>
            <a:ext cx="5495688" cy="3038931"/>
          </a:xfrm>
          <a:prstGeom prst="rect">
            <a:avLst/>
          </a:prstGeom>
        </p:spPr>
      </p:pic>
      <p:sp>
        <p:nvSpPr>
          <p:cNvPr id="7" name="TextBox 6"/>
          <p:cNvSpPr txBox="1"/>
          <p:nvPr/>
        </p:nvSpPr>
        <p:spPr>
          <a:xfrm>
            <a:off x="470263" y="2398395"/>
            <a:ext cx="11188338" cy="98488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First, </a:t>
            </a:r>
            <a:r>
              <a:rPr lang="en-US" dirty="0">
                <a:solidFill>
                  <a:prstClr val="black"/>
                </a:solidFill>
                <a:latin typeface="Calibri" panose="020F0502020204030204"/>
              </a:rPr>
              <a:t>here are the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the most visited cities in the USA.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Looks like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New York, Los Angeles, Austin, San Diego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has the highest number of listings.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solidFill>
                  <a:prstClr val="black"/>
                </a:solidFill>
                <a:latin typeface="Calibri" panose="020F0502020204030204"/>
              </a:rPr>
              <a:t>S</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et </a:t>
            </a:r>
            <a:r>
              <a:rPr kumimoji="0" lang="en-US" sz="2200" b="1" i="0" u="sng" strike="noStrike" kern="1200" cap="none" spc="0" normalizeH="0" baseline="0" noProof="0" dirty="0">
                <a:ln>
                  <a:noFill/>
                </a:ln>
                <a:solidFill>
                  <a:prstClr val="black"/>
                </a:solidFill>
                <a:effectLst/>
                <a:uLnTx/>
                <a:uFillTx/>
                <a:latin typeface="Calibri" panose="020F0502020204030204"/>
                <a:ea typeface="+mn-ea"/>
                <a:cs typeface="+mn-cs"/>
              </a:rPr>
              <a:t>San Diego</a:t>
            </a:r>
            <a:r>
              <a:rPr kumimoji="0" lang="en-US" sz="2200" b="1"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as </a:t>
            </a:r>
            <a:r>
              <a:rPr lang="en-US" sz="2000" dirty="0">
                <a:solidFill>
                  <a:prstClr val="black"/>
                </a:solidFill>
                <a:latin typeface="Calibri" panose="020F0502020204030204"/>
              </a:rPr>
              <a:t>the</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 target city.</a:t>
            </a:r>
          </a:p>
        </p:txBody>
      </p:sp>
      <p:pic>
        <p:nvPicPr>
          <p:cNvPr id="8" name="Picture 7"/>
          <p:cNvPicPr>
            <a:picLocks noChangeAspect="1"/>
          </p:cNvPicPr>
          <p:nvPr/>
        </p:nvPicPr>
        <p:blipFill rotWithShape="1">
          <a:blip r:embed="rId3"/>
          <a:srcRect l="36480" t="22947" r="41433" b="53661"/>
          <a:stretch/>
        </p:blipFill>
        <p:spPr>
          <a:xfrm>
            <a:off x="745432" y="3500846"/>
            <a:ext cx="5103545" cy="3038931"/>
          </a:xfrm>
          <a:prstGeom prst="rect">
            <a:avLst/>
          </a:prstGeom>
        </p:spPr>
      </p:pic>
    </p:spTree>
    <p:extLst>
      <p:ext uri="{BB962C8B-B14F-4D97-AF65-F5344CB8AC3E}">
        <p14:creationId xmlns:p14="http://schemas.microsoft.com/office/powerpoint/2010/main" val="34131092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rotWithShape="1">
          <a:blip r:embed="rId3"/>
          <a:srcRect l="14191" t="52494" r="67849" b="25426"/>
          <a:stretch/>
        </p:blipFill>
        <p:spPr>
          <a:xfrm>
            <a:off x="7158446" y="2342047"/>
            <a:ext cx="4385178" cy="2903427"/>
          </a:xfrm>
          <a:prstGeom prst="rect">
            <a:avLst/>
          </a:prstGeom>
        </p:spPr>
      </p:pic>
      <p:sp>
        <p:nvSpPr>
          <p:cNvPr id="12" name="TextBox 11"/>
          <p:cNvSpPr txBox="1"/>
          <p:nvPr/>
        </p:nvSpPr>
        <p:spPr>
          <a:xfrm>
            <a:off x="21004" y="5480605"/>
            <a:ext cx="11900264"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After selecting San Diego, the chart shows that it has 2.35 listings per host, which gives a good hint about the potential of revenue and expand of the business.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Also, these are the statistics for San Diego per night and the growth from 2020 to 2023 for same listings! Looks good.</a:t>
            </a:r>
          </a:p>
        </p:txBody>
      </p:sp>
      <p:sp>
        <p:nvSpPr>
          <p:cNvPr id="18" name="Down Arrow 17"/>
          <p:cNvSpPr/>
          <p:nvPr/>
        </p:nvSpPr>
        <p:spPr>
          <a:xfrm>
            <a:off x="5801992" y="1121815"/>
            <a:ext cx="296280" cy="397969"/>
          </a:xfrm>
          <a:prstGeom prst="downArrow">
            <a:avLst/>
          </a:prstGeom>
          <a:solidFill>
            <a:schemeClr val="bg1"/>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1" name="Picture 20"/>
          <p:cNvPicPr>
            <a:picLocks noChangeAspect="1"/>
          </p:cNvPicPr>
          <p:nvPr/>
        </p:nvPicPr>
        <p:blipFill rotWithShape="1">
          <a:blip r:embed="rId4"/>
          <a:srcRect l="36056" t="25937" r="32041" b="48065"/>
          <a:stretch/>
        </p:blipFill>
        <p:spPr>
          <a:xfrm>
            <a:off x="179823" y="2342047"/>
            <a:ext cx="6337091" cy="2903427"/>
          </a:xfrm>
          <a:prstGeom prst="rect">
            <a:avLst/>
          </a:prstGeom>
        </p:spPr>
      </p:pic>
      <p:pic>
        <p:nvPicPr>
          <p:cNvPr id="22" name="Picture 21"/>
          <p:cNvPicPr>
            <a:picLocks noChangeAspect="1"/>
          </p:cNvPicPr>
          <p:nvPr/>
        </p:nvPicPr>
        <p:blipFill rotWithShape="1">
          <a:blip r:embed="rId5"/>
          <a:srcRect l="9614" t="17285" r="50234" b="75843"/>
          <a:stretch/>
        </p:blipFill>
        <p:spPr>
          <a:xfrm>
            <a:off x="2108806" y="1602654"/>
            <a:ext cx="7682652" cy="739392"/>
          </a:xfrm>
          <a:prstGeom prst="rect">
            <a:avLst/>
          </a:prstGeom>
        </p:spPr>
      </p:pic>
      <p:pic>
        <p:nvPicPr>
          <p:cNvPr id="23" name="Picture 22"/>
          <p:cNvPicPr>
            <a:picLocks noChangeAspect="1"/>
          </p:cNvPicPr>
          <p:nvPr/>
        </p:nvPicPr>
        <p:blipFill rotWithShape="1">
          <a:blip r:embed="rId6"/>
          <a:srcRect l="9394" t="17273" r="50558" b="76042"/>
          <a:stretch/>
        </p:blipFill>
        <p:spPr>
          <a:xfrm>
            <a:off x="2108806" y="314013"/>
            <a:ext cx="7724660" cy="724932"/>
          </a:xfrm>
          <a:prstGeom prst="rect">
            <a:avLst/>
          </a:prstGeom>
        </p:spPr>
      </p:pic>
    </p:spTree>
    <p:extLst>
      <p:ext uri="{BB962C8B-B14F-4D97-AF65-F5344CB8AC3E}">
        <p14:creationId xmlns:p14="http://schemas.microsoft.com/office/powerpoint/2010/main" val="16635715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6109974"/>
            <a:ext cx="1219200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But, </a:t>
            </a:r>
            <a:r>
              <a:rPr kumimoji="0" lang="en-US" sz="2400" b="1" i="0" u="sng" strike="noStrike" kern="1200" cap="none" spc="0" normalizeH="0" baseline="0" noProof="0" dirty="0">
                <a:ln>
                  <a:noFill/>
                </a:ln>
                <a:solidFill>
                  <a:prstClr val="black"/>
                </a:solidFill>
                <a:effectLst/>
                <a:uLnTx/>
                <a:uFillTx/>
                <a:latin typeface="Calibri" panose="020F0502020204030204"/>
                <a:ea typeface="+mn-ea"/>
                <a:cs typeface="+mn-cs"/>
              </a:rPr>
              <a:t>Lynwood Hills </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has only 1 listing, which is not a good reputation for the neighborhood.</a:t>
            </a:r>
            <a:endParaRPr kumimoji="0" lang="en-US" sz="2400" b="1" i="0" u="sng"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TextBox 4"/>
          <p:cNvSpPr txBox="1"/>
          <p:nvPr/>
        </p:nvSpPr>
        <p:spPr>
          <a:xfrm>
            <a:off x="51525" y="454716"/>
            <a:ext cx="12088949" cy="7224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Now this is list of neighborhoods that are frequently rated and have highest number of reviews per month, we will choose </a:t>
            </a:r>
            <a:r>
              <a:rPr kumimoji="0" lang="en-US" sz="2200" b="1" i="0" u="sng" strike="noStrike" kern="1200" cap="none" spc="0" normalizeH="0" baseline="0" noProof="0" dirty="0">
                <a:ln>
                  <a:noFill/>
                </a:ln>
                <a:solidFill>
                  <a:prstClr val="black"/>
                </a:solidFill>
                <a:effectLst/>
                <a:uLnTx/>
                <a:uFillTx/>
                <a:latin typeface="Calibri" panose="020F0502020204030204"/>
                <a:ea typeface="+mn-ea"/>
                <a:cs typeface="+mn-cs"/>
              </a:rPr>
              <a:t>Lynwood Hills.</a:t>
            </a:r>
          </a:p>
        </p:txBody>
      </p:sp>
      <p:pic>
        <p:nvPicPr>
          <p:cNvPr id="7" name="Picture 6"/>
          <p:cNvPicPr>
            <a:picLocks noChangeAspect="1"/>
          </p:cNvPicPr>
          <p:nvPr/>
        </p:nvPicPr>
        <p:blipFill rotWithShape="1">
          <a:blip r:embed="rId2"/>
          <a:srcRect l="14526" t="31896" r="32040" b="22072"/>
          <a:stretch/>
        </p:blipFill>
        <p:spPr>
          <a:xfrm>
            <a:off x="1161143" y="1177116"/>
            <a:ext cx="9869712" cy="4780322"/>
          </a:xfrm>
          <a:prstGeom prst="rect">
            <a:avLst/>
          </a:prstGeom>
        </p:spPr>
      </p:pic>
    </p:spTree>
    <p:extLst>
      <p:ext uri="{BB962C8B-B14F-4D97-AF65-F5344CB8AC3E}">
        <p14:creationId xmlns:p14="http://schemas.microsoft.com/office/powerpoint/2010/main" val="722956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03201" y="880759"/>
            <a:ext cx="3759198" cy="126188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While </a:t>
            </a:r>
            <a:r>
              <a:rPr lang="en-US" dirty="0">
                <a:solidFill>
                  <a:prstClr val="black"/>
                </a:solidFill>
                <a:latin typeface="Calibri" panose="020F0502020204030204"/>
              </a:rPr>
              <a:t>search to</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find a neighborhood that match </a:t>
            </a:r>
            <a:r>
              <a:rPr lang="en-US" dirty="0">
                <a:solidFill>
                  <a:prstClr val="black"/>
                </a:solidFill>
                <a:latin typeface="Calibri" panose="020F0502020204030204"/>
              </a:rPr>
              <a:t>the</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expectations.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Finally, will choose </a:t>
            </a:r>
            <a:r>
              <a:rPr kumimoji="0" lang="en-US" sz="2200" b="1" i="0" u="sng" strike="noStrike" kern="1200" cap="none" spc="0" normalizeH="0" baseline="0" noProof="0" dirty="0">
                <a:ln>
                  <a:noFill/>
                </a:ln>
                <a:solidFill>
                  <a:prstClr val="black"/>
                </a:solidFill>
                <a:effectLst/>
                <a:uLnTx/>
                <a:uFillTx/>
                <a:latin typeface="Calibri" panose="020F0502020204030204"/>
                <a:ea typeface="+mn-ea"/>
                <a:cs typeface="+mn-cs"/>
              </a:rPr>
              <a:t>Grant Hills</a:t>
            </a:r>
          </a:p>
        </p:txBody>
      </p:sp>
      <p:sp>
        <p:nvSpPr>
          <p:cNvPr id="5" name="TextBox 4"/>
          <p:cNvSpPr txBox="1"/>
          <p:nvPr/>
        </p:nvSpPr>
        <p:spPr>
          <a:xfrm>
            <a:off x="1" y="4763697"/>
            <a:ext cx="12192000" cy="101566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Now that we have selected a neighborhood, we can start studying the pricing strategy and customer preference.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But First</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 I will show case a story for the second problem statement and then study the pricing strategy as both will have the same steps.</a:t>
            </a:r>
          </a:p>
        </p:txBody>
      </p:sp>
      <p:pic>
        <p:nvPicPr>
          <p:cNvPr id="7" name="Picture 6"/>
          <p:cNvPicPr>
            <a:picLocks noChangeAspect="1"/>
          </p:cNvPicPr>
          <p:nvPr/>
        </p:nvPicPr>
        <p:blipFill rotWithShape="1">
          <a:blip r:embed="rId3"/>
          <a:srcRect l="15641" t="31300" r="31594" b="20486"/>
          <a:stretch/>
        </p:blipFill>
        <p:spPr>
          <a:xfrm>
            <a:off x="3962398" y="333830"/>
            <a:ext cx="8080097" cy="4151085"/>
          </a:xfrm>
          <a:prstGeom prst="rect">
            <a:avLst/>
          </a:prstGeom>
        </p:spPr>
      </p:pic>
    </p:spTree>
    <p:extLst>
      <p:ext uri="{BB962C8B-B14F-4D97-AF65-F5344CB8AC3E}">
        <p14:creationId xmlns:p14="http://schemas.microsoft.com/office/powerpoint/2010/main" val="39370620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383C0E0-4C06-E2F7-E8D5-CE05B4B3570F}"/>
              </a:ext>
            </a:extLst>
          </p:cNvPr>
          <p:cNvSpPr txBox="1"/>
          <p:nvPr/>
        </p:nvSpPr>
        <p:spPr>
          <a:xfrm>
            <a:off x="2248678" y="587829"/>
            <a:ext cx="6288832" cy="523220"/>
          </a:xfrm>
          <a:prstGeom prst="rect">
            <a:avLst/>
          </a:prstGeom>
          <a:noFill/>
        </p:spPr>
        <p:txBody>
          <a:bodyPr wrap="square" rtlCol="0">
            <a:spAutoFit/>
          </a:bodyPr>
          <a:lstStyle/>
          <a:p>
            <a:pPr algn="ctr"/>
            <a:r>
              <a:rPr lang="en-US" sz="2800" b="1" dirty="0"/>
              <a:t>STORY 2</a:t>
            </a:r>
            <a:endParaRPr lang="en-CA" sz="2800" b="1" dirty="0"/>
          </a:p>
        </p:txBody>
      </p:sp>
      <p:sp>
        <p:nvSpPr>
          <p:cNvPr id="3" name="TextBox 2"/>
          <p:cNvSpPr txBox="1"/>
          <p:nvPr/>
        </p:nvSpPr>
        <p:spPr>
          <a:xfrm>
            <a:off x="470263" y="957161"/>
            <a:ext cx="11188338" cy="1600438"/>
          </a:xfrm>
          <a:prstGeom prst="rect">
            <a:avLst/>
          </a:prstGeom>
          <a:noFill/>
        </p:spPr>
        <p:txBody>
          <a:bodyPr wrap="square" rtlCol="0">
            <a:spAutoFit/>
          </a:bodyPr>
          <a:lstStyle/>
          <a:p>
            <a:r>
              <a:rPr lang="en-US" sz="2000" b="1" dirty="0"/>
              <a:t>In the context of owning a house and potentially renting out a room, the challenge is to develop an effective pricing strategy that aligns with the local real estate market, considering factors such as property features, neighborhood demand, and guest preferences. The goal is to optimize the property's rental potential while maintaining competitiveness in the market.</a:t>
            </a:r>
          </a:p>
          <a:p>
            <a:endParaRPr lang="en-US" dirty="0"/>
          </a:p>
        </p:txBody>
      </p:sp>
      <p:sp>
        <p:nvSpPr>
          <p:cNvPr id="7" name="TextBox 6"/>
          <p:cNvSpPr txBox="1"/>
          <p:nvPr/>
        </p:nvSpPr>
        <p:spPr>
          <a:xfrm>
            <a:off x="540004" y="3068675"/>
            <a:ext cx="3417347" cy="2646878"/>
          </a:xfrm>
          <a:prstGeom prst="rect">
            <a:avLst/>
          </a:prstGeom>
          <a:noFill/>
        </p:spPr>
        <p:txBody>
          <a:bodyPr wrap="square" rtlCol="0">
            <a:spAutoFit/>
          </a:bodyPr>
          <a:lstStyle/>
          <a:p>
            <a:r>
              <a:rPr lang="en-US" dirty="0"/>
              <a:t>There’s already an apartment in </a:t>
            </a:r>
            <a:r>
              <a:rPr lang="en-US" sz="2200" b="1" u="sng" dirty="0"/>
              <a:t>Chicago, near North side</a:t>
            </a:r>
            <a:r>
              <a:rPr lang="en-US" dirty="0"/>
              <a:t>.</a:t>
            </a:r>
          </a:p>
          <a:p>
            <a:endParaRPr lang="en-US" dirty="0"/>
          </a:p>
          <a:p>
            <a:r>
              <a:rPr lang="en-US" dirty="0"/>
              <a:t>Will set the filters and have an overview of the statistics in this neighborhood. </a:t>
            </a:r>
          </a:p>
          <a:p>
            <a:r>
              <a:rPr lang="en-US" dirty="0"/>
              <a:t> </a:t>
            </a:r>
          </a:p>
          <a:p>
            <a:r>
              <a:rPr lang="en-US" dirty="0"/>
              <a:t>Looks like there’s 11 listings in this  neighborhood.</a:t>
            </a:r>
            <a:endParaRPr lang="en-US" sz="2000" dirty="0"/>
          </a:p>
        </p:txBody>
      </p:sp>
      <p:pic>
        <p:nvPicPr>
          <p:cNvPr id="4" name="Picture 3"/>
          <p:cNvPicPr>
            <a:picLocks noChangeAspect="1"/>
          </p:cNvPicPr>
          <p:nvPr/>
        </p:nvPicPr>
        <p:blipFill rotWithShape="1">
          <a:blip r:embed="rId2"/>
          <a:srcRect l="3482" t="31895" r="48884" b="28819"/>
          <a:stretch/>
        </p:blipFill>
        <p:spPr>
          <a:xfrm>
            <a:off x="3887610" y="2557599"/>
            <a:ext cx="7912503" cy="3669030"/>
          </a:xfrm>
          <a:prstGeom prst="rect">
            <a:avLst/>
          </a:prstGeom>
        </p:spPr>
      </p:pic>
    </p:spTree>
    <p:extLst>
      <p:ext uri="{BB962C8B-B14F-4D97-AF65-F5344CB8AC3E}">
        <p14:creationId xmlns:p14="http://schemas.microsoft.com/office/powerpoint/2010/main" val="8678387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319313"/>
            <a:ext cx="12192000" cy="646331"/>
          </a:xfrm>
          <a:prstGeom prst="rect">
            <a:avLst/>
          </a:prstGeom>
          <a:noFill/>
        </p:spPr>
        <p:txBody>
          <a:bodyPr wrap="square" rtlCol="0">
            <a:spAutoFit/>
          </a:bodyPr>
          <a:lstStyle/>
          <a:p>
            <a:pPr algn="ctr"/>
            <a:r>
              <a:rPr lang="en-US" dirty="0"/>
              <a:t>Now it’s time to start studying the pricing and customer preference for both stories</a:t>
            </a:r>
          </a:p>
          <a:p>
            <a:pPr algn="ctr"/>
            <a:r>
              <a:rPr lang="en-US" dirty="0"/>
              <a:t>will continue with Chicago example and it applies for the earlier story.</a:t>
            </a:r>
          </a:p>
        </p:txBody>
      </p:sp>
      <p:pic>
        <p:nvPicPr>
          <p:cNvPr id="3" name="Picture 2"/>
          <p:cNvPicPr>
            <a:picLocks noChangeAspect="1"/>
          </p:cNvPicPr>
          <p:nvPr/>
        </p:nvPicPr>
        <p:blipFill rotWithShape="1">
          <a:blip r:embed="rId2"/>
          <a:srcRect l="14303" t="26538" r="56805" b="48065"/>
          <a:stretch/>
        </p:blipFill>
        <p:spPr>
          <a:xfrm>
            <a:off x="6604000" y="1088571"/>
            <a:ext cx="5370286" cy="2654040"/>
          </a:xfrm>
          <a:prstGeom prst="rect">
            <a:avLst/>
          </a:prstGeom>
        </p:spPr>
      </p:pic>
      <p:sp>
        <p:nvSpPr>
          <p:cNvPr id="4" name="TextBox 3"/>
          <p:cNvSpPr txBox="1"/>
          <p:nvPr/>
        </p:nvSpPr>
        <p:spPr>
          <a:xfrm>
            <a:off x="130629" y="1538514"/>
            <a:ext cx="6473371" cy="2031325"/>
          </a:xfrm>
          <a:prstGeom prst="rect">
            <a:avLst/>
          </a:prstGeom>
          <a:noFill/>
        </p:spPr>
        <p:txBody>
          <a:bodyPr wrap="square" rtlCol="0">
            <a:spAutoFit/>
          </a:bodyPr>
          <a:lstStyle/>
          <a:p>
            <a:r>
              <a:rPr lang="en-US" dirty="0"/>
              <a:t>This chart shows the growth in each price range and number of reviews, looks like all categories have a potential for growth. </a:t>
            </a:r>
          </a:p>
          <a:p>
            <a:endParaRPr lang="en-US" dirty="0"/>
          </a:p>
          <a:p>
            <a:r>
              <a:rPr lang="en-US" dirty="0"/>
              <a:t>According to the listing conditions, my price must be in the mid range. As for growth and the target high-mid range looks good.</a:t>
            </a:r>
          </a:p>
          <a:p>
            <a:endParaRPr lang="en-US" dirty="0"/>
          </a:p>
          <a:p>
            <a:r>
              <a:rPr lang="en-US" dirty="0"/>
              <a:t>set the filter for high-mid</a:t>
            </a:r>
          </a:p>
        </p:txBody>
      </p:sp>
      <p:sp>
        <p:nvSpPr>
          <p:cNvPr id="5" name="TextBox 4"/>
          <p:cNvSpPr txBox="1"/>
          <p:nvPr/>
        </p:nvSpPr>
        <p:spPr>
          <a:xfrm>
            <a:off x="2293257" y="4131978"/>
            <a:ext cx="6088741" cy="2031325"/>
          </a:xfrm>
          <a:prstGeom prst="rect">
            <a:avLst/>
          </a:prstGeom>
          <a:noFill/>
        </p:spPr>
        <p:txBody>
          <a:bodyPr wrap="square" rtlCol="0">
            <a:spAutoFit/>
          </a:bodyPr>
          <a:lstStyle/>
          <a:p>
            <a:pPr algn="ctr"/>
            <a:r>
              <a:rPr lang="en-US" dirty="0"/>
              <a:t>Now, it’s time to check what type of room is preferred to rent by visitors. </a:t>
            </a:r>
          </a:p>
          <a:p>
            <a:pPr algn="ctr"/>
            <a:endParaRPr lang="en-US" dirty="0"/>
          </a:p>
          <a:p>
            <a:pPr algn="ctr"/>
            <a:r>
              <a:rPr lang="en-US" dirty="0"/>
              <a:t> Looks like 75% of listings are for entire home</a:t>
            </a:r>
          </a:p>
          <a:p>
            <a:pPr algn="ctr"/>
            <a:r>
              <a:rPr lang="en-US" dirty="0"/>
              <a:t>And availability is low for those listings which means that it’s booked year round.</a:t>
            </a:r>
          </a:p>
          <a:p>
            <a:endParaRPr lang="en-US" dirty="0"/>
          </a:p>
        </p:txBody>
      </p:sp>
      <p:pic>
        <p:nvPicPr>
          <p:cNvPr id="7" name="Picture 6"/>
          <p:cNvPicPr>
            <a:picLocks noChangeAspect="1"/>
          </p:cNvPicPr>
          <p:nvPr/>
        </p:nvPicPr>
        <p:blipFill rotWithShape="1">
          <a:blip r:embed="rId3"/>
          <a:srcRect l="55019" t="51736" r="33491" b="18502"/>
          <a:stretch/>
        </p:blipFill>
        <p:spPr>
          <a:xfrm>
            <a:off x="130629" y="3569839"/>
            <a:ext cx="2162628" cy="3149456"/>
          </a:xfrm>
          <a:prstGeom prst="rect">
            <a:avLst/>
          </a:prstGeom>
        </p:spPr>
      </p:pic>
      <p:pic>
        <p:nvPicPr>
          <p:cNvPr id="8" name="Picture 7"/>
          <p:cNvPicPr>
            <a:picLocks noChangeAspect="1"/>
          </p:cNvPicPr>
          <p:nvPr/>
        </p:nvPicPr>
        <p:blipFill rotWithShape="1">
          <a:blip r:embed="rId4"/>
          <a:srcRect l="32710" t="52134" r="46542" b="18898"/>
          <a:stretch/>
        </p:blipFill>
        <p:spPr>
          <a:xfrm>
            <a:off x="8381998" y="3863463"/>
            <a:ext cx="3323773" cy="2608983"/>
          </a:xfrm>
          <a:prstGeom prst="rect">
            <a:avLst/>
          </a:prstGeom>
        </p:spPr>
      </p:pic>
    </p:spTree>
    <p:extLst>
      <p:ext uri="{BB962C8B-B14F-4D97-AF65-F5344CB8AC3E}">
        <p14:creationId xmlns:p14="http://schemas.microsoft.com/office/powerpoint/2010/main" val="38005817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30868" t="52047" r="50160" b="19537"/>
          <a:stretch/>
        </p:blipFill>
        <p:spPr>
          <a:xfrm>
            <a:off x="7982857" y="192506"/>
            <a:ext cx="3701143" cy="3116752"/>
          </a:xfrm>
          <a:prstGeom prst="rect">
            <a:avLst/>
          </a:prstGeom>
        </p:spPr>
      </p:pic>
      <p:sp>
        <p:nvSpPr>
          <p:cNvPr id="3" name="TextBox 2"/>
          <p:cNvSpPr txBox="1"/>
          <p:nvPr/>
        </p:nvSpPr>
        <p:spPr>
          <a:xfrm>
            <a:off x="1149531" y="443507"/>
            <a:ext cx="6833326" cy="1200329"/>
          </a:xfrm>
          <a:prstGeom prst="rect">
            <a:avLst/>
          </a:prstGeom>
          <a:noFill/>
        </p:spPr>
        <p:txBody>
          <a:bodyPr wrap="square" rtlCol="0">
            <a:spAutoFit/>
          </a:bodyPr>
          <a:lstStyle/>
          <a:p>
            <a:r>
              <a:rPr lang="en-US" dirty="0"/>
              <a:t>When the minimum nights was 2 nights, the reviews were way more than that when the minimum nights were 3 nights.</a:t>
            </a:r>
          </a:p>
          <a:p>
            <a:endParaRPr lang="en-US" dirty="0"/>
          </a:p>
          <a:p>
            <a:r>
              <a:rPr lang="en-US" dirty="0"/>
              <a:t>So, it’s a good idea to set the minimum nights to 2 or 1 night.</a:t>
            </a:r>
          </a:p>
        </p:txBody>
      </p:sp>
      <p:pic>
        <p:nvPicPr>
          <p:cNvPr id="5" name="Picture 4"/>
          <p:cNvPicPr>
            <a:picLocks noChangeAspect="1"/>
          </p:cNvPicPr>
          <p:nvPr/>
        </p:nvPicPr>
        <p:blipFill rotWithShape="1">
          <a:blip r:embed="rId3"/>
          <a:srcRect l="14080" t="26141" r="68406" b="28062"/>
          <a:stretch/>
        </p:blipFill>
        <p:spPr>
          <a:xfrm>
            <a:off x="435429" y="2035721"/>
            <a:ext cx="3094427" cy="4549368"/>
          </a:xfrm>
          <a:prstGeom prst="rect">
            <a:avLst/>
          </a:prstGeom>
        </p:spPr>
      </p:pic>
      <p:sp>
        <p:nvSpPr>
          <p:cNvPr id="6" name="TextBox 5"/>
          <p:cNvSpPr txBox="1"/>
          <p:nvPr/>
        </p:nvSpPr>
        <p:spPr>
          <a:xfrm>
            <a:off x="3529856" y="3701143"/>
            <a:ext cx="6662056" cy="1754326"/>
          </a:xfrm>
          <a:prstGeom prst="rect">
            <a:avLst/>
          </a:prstGeom>
          <a:noFill/>
        </p:spPr>
        <p:txBody>
          <a:bodyPr wrap="square" rtlCol="0">
            <a:spAutoFit/>
          </a:bodyPr>
          <a:lstStyle/>
          <a:p>
            <a:r>
              <a:rPr lang="en-US" dirty="0"/>
              <a:t>Here are some special words that are present in  other listings. Key words like apartment, condo, spacious, and modern have the biggest percentage when naming the listing. </a:t>
            </a:r>
          </a:p>
          <a:p>
            <a:endParaRPr lang="en-US" dirty="0"/>
          </a:p>
          <a:p>
            <a:r>
              <a:rPr lang="en-US" dirty="0"/>
              <a:t>One can take that into consideration when posting my listing on </a:t>
            </a:r>
            <a:r>
              <a:rPr lang="en-US" dirty="0" err="1"/>
              <a:t>AirBnb</a:t>
            </a:r>
            <a:r>
              <a:rPr lang="en-US" dirty="0"/>
              <a:t>.</a:t>
            </a:r>
          </a:p>
        </p:txBody>
      </p:sp>
    </p:spTree>
    <p:extLst>
      <p:ext uri="{BB962C8B-B14F-4D97-AF65-F5344CB8AC3E}">
        <p14:creationId xmlns:p14="http://schemas.microsoft.com/office/powerpoint/2010/main" val="42270707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E3A120F-EDD7-C9E1-8D0E-C3F2402F62ED}"/>
              </a:ext>
            </a:extLst>
          </p:cNvPr>
          <p:cNvSpPr txBox="1"/>
          <p:nvPr/>
        </p:nvSpPr>
        <p:spPr>
          <a:xfrm>
            <a:off x="395892" y="932688"/>
            <a:ext cx="3681222" cy="930618"/>
          </a:xfrm>
          <a:prstGeom prst="rect">
            <a:avLst/>
          </a:prstGeom>
        </p:spPr>
        <p:txBody>
          <a:bodyPr vert="horz" lIns="91440" tIns="45720" rIns="91440" bIns="45720" rtlCol="0" anchor="ctr">
            <a:normAutofit/>
          </a:bodyPr>
          <a:lstStyle/>
          <a:p>
            <a:pPr lvl="0">
              <a:lnSpc>
                <a:spcPct val="107000"/>
              </a:lnSpc>
              <a:spcAft>
                <a:spcPts val="800"/>
              </a:spcAft>
              <a:buSzPts val="1000"/>
              <a:tabLst>
                <a:tab pos="457200" algn="l"/>
              </a:tabLst>
            </a:pPr>
            <a:endParaRPr lang="en-CA" sz="1800" kern="100" dirty="0">
              <a:solidFill>
                <a:srgbClr val="565656"/>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E63B58FA-B78B-AAEC-DFC5-0F89533054D2}"/>
              </a:ext>
            </a:extLst>
          </p:cNvPr>
          <p:cNvSpPr txBox="1"/>
          <p:nvPr/>
        </p:nvSpPr>
        <p:spPr>
          <a:xfrm>
            <a:off x="371094" y="2718054"/>
            <a:ext cx="3438906" cy="3207258"/>
          </a:xfrm>
          <a:prstGeom prst="rect">
            <a:avLst/>
          </a:prstGeom>
        </p:spPr>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endParaRPr lang="en-US" sz="1700" dirty="0"/>
          </a:p>
        </p:txBody>
      </p:sp>
      <p:sp>
        <p:nvSpPr>
          <p:cNvPr id="6" name="TextBox 5">
            <a:extLst>
              <a:ext uri="{FF2B5EF4-FFF2-40B4-BE49-F238E27FC236}">
                <a16:creationId xmlns:a16="http://schemas.microsoft.com/office/drawing/2014/main" id="{8E996AFB-B8E7-9448-0D2C-6DE45D2A3846}"/>
              </a:ext>
            </a:extLst>
          </p:cNvPr>
          <p:cNvSpPr txBox="1"/>
          <p:nvPr/>
        </p:nvSpPr>
        <p:spPr>
          <a:xfrm>
            <a:off x="265716" y="1244239"/>
            <a:ext cx="3048328" cy="954107"/>
          </a:xfrm>
          <a:prstGeom prst="rect">
            <a:avLst/>
          </a:prstGeom>
          <a:noFill/>
        </p:spPr>
        <p:txBody>
          <a:bodyPr wrap="square" rtlCol="0">
            <a:spAutoFit/>
          </a:bodyPr>
          <a:lstStyle/>
          <a:p>
            <a:r>
              <a:rPr lang="en-US" sz="2800" b="1" dirty="0">
                <a:ln w="0"/>
                <a:effectLst>
                  <a:outerShdw blurRad="38100" dist="19050" dir="2700000" algn="tl" rotWithShape="0">
                    <a:schemeClr val="dk1">
                      <a:alpha val="40000"/>
                    </a:schemeClr>
                  </a:outerShdw>
                </a:effectLst>
              </a:rPr>
              <a:t>Prediction and Clustering</a:t>
            </a:r>
            <a:endParaRPr lang="en-CA" sz="2800" b="1" dirty="0">
              <a:ln w="0"/>
              <a:effectLst>
                <a:outerShdw blurRad="38100" dist="19050" dir="2700000" algn="tl" rotWithShape="0">
                  <a:schemeClr val="dk1">
                    <a:alpha val="40000"/>
                  </a:schemeClr>
                </a:outerShdw>
              </a:effectLst>
            </a:endParaRPr>
          </a:p>
        </p:txBody>
      </p:sp>
      <p:pic>
        <p:nvPicPr>
          <p:cNvPr id="2" name="Picture 1"/>
          <p:cNvPicPr>
            <a:picLocks noChangeAspect="1"/>
          </p:cNvPicPr>
          <p:nvPr/>
        </p:nvPicPr>
        <p:blipFill rotWithShape="1">
          <a:blip r:embed="rId2"/>
          <a:srcRect l="19312" t="39838" r="34490" b="10848"/>
          <a:stretch/>
        </p:blipFill>
        <p:spPr>
          <a:xfrm>
            <a:off x="4361586" y="13447"/>
            <a:ext cx="4506686" cy="2704607"/>
          </a:xfrm>
          <a:prstGeom prst="rect">
            <a:avLst/>
          </a:prstGeom>
        </p:spPr>
      </p:pic>
      <p:pic>
        <p:nvPicPr>
          <p:cNvPr id="4" name="Picture 3"/>
          <p:cNvPicPr>
            <a:picLocks noChangeAspect="1"/>
          </p:cNvPicPr>
          <p:nvPr/>
        </p:nvPicPr>
        <p:blipFill rotWithShape="1">
          <a:blip r:embed="rId2"/>
          <a:srcRect l="19613" t="89037" r="58400" b="8125"/>
          <a:stretch/>
        </p:blipFill>
        <p:spPr>
          <a:xfrm>
            <a:off x="5017857" y="3330715"/>
            <a:ext cx="6216199" cy="451223"/>
          </a:xfrm>
          <a:prstGeom prst="rect">
            <a:avLst/>
          </a:prstGeom>
        </p:spPr>
      </p:pic>
      <p:pic>
        <p:nvPicPr>
          <p:cNvPr id="9" name="Picture 8"/>
          <p:cNvPicPr>
            <a:picLocks noChangeAspect="1"/>
          </p:cNvPicPr>
          <p:nvPr/>
        </p:nvPicPr>
        <p:blipFill rotWithShape="1">
          <a:blip r:embed="rId3"/>
          <a:srcRect l="19613" t="42411" r="40830" b="14196"/>
          <a:stretch/>
        </p:blipFill>
        <p:spPr>
          <a:xfrm>
            <a:off x="8140759" y="843099"/>
            <a:ext cx="4012473" cy="2474699"/>
          </a:xfrm>
          <a:prstGeom prst="rect">
            <a:avLst/>
          </a:prstGeom>
        </p:spPr>
      </p:pic>
      <p:pic>
        <p:nvPicPr>
          <p:cNvPr id="10" name="Picture 9"/>
          <p:cNvPicPr>
            <a:picLocks noChangeAspect="1"/>
          </p:cNvPicPr>
          <p:nvPr/>
        </p:nvPicPr>
        <p:blipFill rotWithShape="1">
          <a:blip r:embed="rId4"/>
          <a:srcRect l="20107" t="37439" r="46812" b="16566"/>
          <a:stretch/>
        </p:blipFill>
        <p:spPr>
          <a:xfrm>
            <a:off x="5888502" y="3713230"/>
            <a:ext cx="4023015" cy="3144770"/>
          </a:xfrm>
          <a:prstGeom prst="rect">
            <a:avLst/>
          </a:prstGeom>
        </p:spPr>
      </p:pic>
      <p:sp>
        <p:nvSpPr>
          <p:cNvPr id="11" name="TextBox 10"/>
          <p:cNvSpPr txBox="1"/>
          <p:nvPr/>
        </p:nvSpPr>
        <p:spPr>
          <a:xfrm>
            <a:off x="265717" y="2533387"/>
            <a:ext cx="3811398" cy="3970318"/>
          </a:xfrm>
          <a:prstGeom prst="rect">
            <a:avLst/>
          </a:prstGeom>
          <a:noFill/>
        </p:spPr>
        <p:txBody>
          <a:bodyPr wrap="square" rtlCol="0">
            <a:spAutoFit/>
          </a:bodyPr>
          <a:lstStyle/>
          <a:p>
            <a:r>
              <a:rPr lang="en-US" dirty="0"/>
              <a:t>We found that it would be beneficial to add a prediction and clustering step.</a:t>
            </a:r>
          </a:p>
          <a:p>
            <a:r>
              <a:rPr lang="en-US" dirty="0"/>
              <a:t>Prediction is implemented using linear regression after a lot of trials using ARMA, ARIMA, and SARIMA forecasting models and got 55 rmse.</a:t>
            </a:r>
          </a:p>
          <a:p>
            <a:endParaRPr lang="en-US" dirty="0"/>
          </a:p>
          <a:p>
            <a:r>
              <a:rPr lang="en-US" dirty="0"/>
              <a:t>Now, the accuracy of this model is about 67%.</a:t>
            </a:r>
          </a:p>
          <a:p>
            <a:endParaRPr lang="en-US" dirty="0"/>
          </a:p>
          <a:p>
            <a:r>
              <a:rPr lang="en-US" dirty="0"/>
              <a:t>For the clustering we used K-means with k=50 to cluster listing according to a lot of parameters. </a:t>
            </a:r>
          </a:p>
        </p:txBody>
      </p:sp>
    </p:spTree>
    <p:extLst>
      <p:ext uri="{BB962C8B-B14F-4D97-AF65-F5344CB8AC3E}">
        <p14:creationId xmlns:p14="http://schemas.microsoft.com/office/powerpoint/2010/main" val="40987228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E09BB9-FD73-AE96-9A48-1783D93C28C4}"/>
              </a:ext>
            </a:extLst>
          </p:cNvPr>
          <p:cNvSpPr>
            <a:spLocks noGrp="1"/>
          </p:cNvSpPr>
          <p:nvPr>
            <p:ph type="title"/>
          </p:nvPr>
        </p:nvSpPr>
        <p:spPr>
          <a:xfrm>
            <a:off x="1229032" y="365760"/>
            <a:ext cx="5997678" cy="1325562"/>
          </a:xfrm>
        </p:spPr>
        <p:txBody>
          <a:bodyPr>
            <a:normAutofit/>
          </a:bodyPr>
          <a:lstStyle/>
          <a:p>
            <a:r>
              <a:rPr lang="en-US" dirty="0"/>
              <a:t>What is Airbnb?</a:t>
            </a:r>
            <a:endParaRPr lang="en-CA" dirty="0"/>
          </a:p>
        </p:txBody>
      </p:sp>
      <p:sp>
        <p:nvSpPr>
          <p:cNvPr id="3" name="Content Placeholder 2">
            <a:extLst>
              <a:ext uri="{FF2B5EF4-FFF2-40B4-BE49-F238E27FC236}">
                <a16:creationId xmlns:a16="http://schemas.microsoft.com/office/drawing/2014/main" id="{B58C3BF7-5AAD-4A5C-9020-FD6B82D4DAFA}"/>
              </a:ext>
            </a:extLst>
          </p:cNvPr>
          <p:cNvSpPr>
            <a:spLocks noGrp="1"/>
          </p:cNvSpPr>
          <p:nvPr>
            <p:ph idx="1"/>
          </p:nvPr>
        </p:nvSpPr>
        <p:spPr>
          <a:xfrm>
            <a:off x="1211139" y="2005739"/>
            <a:ext cx="6015571" cy="4174398"/>
          </a:xfrm>
        </p:spPr>
        <p:txBody>
          <a:bodyPr>
            <a:normAutofit fontScale="92500"/>
          </a:bodyPr>
          <a:lstStyle/>
          <a:p>
            <a:pPr marL="0" indent="0">
              <a:buNone/>
            </a:pPr>
            <a:r>
              <a:rPr lang="en-US" dirty="0"/>
              <a:t>It a service that let Property owners rent out  their spaces  to the travelers from different part of world. </a:t>
            </a:r>
          </a:p>
          <a:p>
            <a:pPr marL="0" indent="0">
              <a:buNone/>
            </a:pPr>
            <a:r>
              <a:rPr lang="en-US" dirty="0"/>
              <a:t>Since 2008, Guest and host have used Airbnb to expand on travelling Possibilities and present a more unique ,personalized way of experiencing the world.</a:t>
            </a:r>
          </a:p>
          <a:p>
            <a:pPr marL="0" indent="0">
              <a:buNone/>
            </a:pPr>
            <a:r>
              <a:rPr lang="en-US" dirty="0"/>
              <a:t>This is peer-to-peer business model. This makes it simple, easy to use, and trends to be more profitable for both side.</a:t>
            </a:r>
          </a:p>
          <a:p>
            <a:pPr marL="0" indent="0">
              <a:buNone/>
            </a:pPr>
            <a:endParaRPr lang="en-US" dirty="0"/>
          </a:p>
          <a:p>
            <a:pPr marL="0" indent="0">
              <a:buNone/>
            </a:pPr>
            <a:endParaRPr lang="en-CA" dirty="0"/>
          </a:p>
        </p:txBody>
      </p:sp>
      <p:pic>
        <p:nvPicPr>
          <p:cNvPr id="6" name="Picture 5" descr="White puzzle with one red piece">
            <a:extLst>
              <a:ext uri="{FF2B5EF4-FFF2-40B4-BE49-F238E27FC236}">
                <a16:creationId xmlns:a16="http://schemas.microsoft.com/office/drawing/2014/main" id="{18C1346A-04BD-C2A9-4C5E-2C80B339AAB6}"/>
              </a:ext>
            </a:extLst>
          </p:cNvPr>
          <p:cNvPicPr>
            <a:picLocks noChangeAspect="1"/>
          </p:cNvPicPr>
          <p:nvPr/>
        </p:nvPicPr>
        <p:blipFill rotWithShape="1">
          <a:blip r:embed="rId2"/>
          <a:srcRect l="31718" r="30115"/>
          <a:stretch/>
        </p:blipFill>
        <p:spPr>
          <a:xfrm>
            <a:off x="7538689" y="10"/>
            <a:ext cx="4653311" cy="6857990"/>
          </a:xfrm>
          <a:prstGeom prst="rect">
            <a:avLst/>
          </a:prstGeom>
        </p:spPr>
      </p:pic>
    </p:spTree>
    <p:extLst>
      <p:ext uri="{BB962C8B-B14F-4D97-AF65-F5344CB8AC3E}">
        <p14:creationId xmlns:p14="http://schemas.microsoft.com/office/powerpoint/2010/main" val="107709090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38622" t="30506" r="30590" b="35416"/>
          <a:stretch/>
        </p:blipFill>
        <p:spPr>
          <a:xfrm>
            <a:off x="7391748" y="3785916"/>
            <a:ext cx="4613854" cy="2871146"/>
          </a:xfrm>
          <a:prstGeom prst="rect">
            <a:avLst/>
          </a:prstGeom>
        </p:spPr>
      </p:pic>
      <p:sp>
        <p:nvSpPr>
          <p:cNvPr id="8" name="TextBox 7"/>
          <p:cNvSpPr txBox="1"/>
          <p:nvPr/>
        </p:nvSpPr>
        <p:spPr>
          <a:xfrm>
            <a:off x="6144338" y="639013"/>
            <a:ext cx="6047662" cy="923330"/>
          </a:xfrm>
          <a:prstGeom prst="rect">
            <a:avLst/>
          </a:prstGeom>
          <a:noFill/>
        </p:spPr>
        <p:txBody>
          <a:bodyPr wrap="square" rtlCol="0">
            <a:spAutoFit/>
          </a:bodyPr>
          <a:lstStyle/>
          <a:p>
            <a:r>
              <a:rPr lang="en-US" dirty="0"/>
              <a:t>In this neighborhood, there’s a clusters to compare the prices and get a clearer view of average prices in the neighborhood and average minimum number of nights. </a:t>
            </a:r>
          </a:p>
        </p:txBody>
      </p:sp>
      <p:pic>
        <p:nvPicPr>
          <p:cNvPr id="9" name="Picture 8"/>
          <p:cNvPicPr>
            <a:picLocks noChangeAspect="1"/>
          </p:cNvPicPr>
          <p:nvPr/>
        </p:nvPicPr>
        <p:blipFill rotWithShape="1">
          <a:blip r:embed="rId3"/>
          <a:srcRect l="34606" t="17014" r="56693" b="75446"/>
          <a:stretch/>
        </p:blipFill>
        <p:spPr>
          <a:xfrm>
            <a:off x="6197040" y="2051121"/>
            <a:ext cx="2557612" cy="1246016"/>
          </a:xfrm>
          <a:prstGeom prst="rect">
            <a:avLst/>
          </a:prstGeom>
        </p:spPr>
      </p:pic>
      <p:sp>
        <p:nvSpPr>
          <p:cNvPr id="10" name="TextBox 9"/>
          <p:cNvSpPr txBox="1"/>
          <p:nvPr/>
        </p:nvSpPr>
        <p:spPr>
          <a:xfrm>
            <a:off x="8912760" y="1796966"/>
            <a:ext cx="3279240" cy="1754326"/>
          </a:xfrm>
          <a:prstGeom prst="rect">
            <a:avLst/>
          </a:prstGeom>
          <a:noFill/>
        </p:spPr>
        <p:txBody>
          <a:bodyPr wrap="square" rtlCol="0">
            <a:spAutoFit/>
          </a:bodyPr>
          <a:lstStyle/>
          <a:p>
            <a:r>
              <a:rPr lang="en-US" dirty="0"/>
              <a:t>Here is the average, minimum, maximum price of the neighborhood. </a:t>
            </a:r>
          </a:p>
          <a:p>
            <a:r>
              <a:rPr lang="en-US" dirty="0"/>
              <a:t>One must keep the price lower than maximum for competitiveness.</a:t>
            </a:r>
          </a:p>
        </p:txBody>
      </p:sp>
      <p:pic>
        <p:nvPicPr>
          <p:cNvPr id="11" name="Picture 10"/>
          <p:cNvPicPr>
            <a:picLocks noChangeAspect="1"/>
          </p:cNvPicPr>
          <p:nvPr/>
        </p:nvPicPr>
        <p:blipFill rotWithShape="1">
          <a:blip r:embed="rId4"/>
          <a:srcRect l="28454" t="24553" r="34718" b="43527"/>
          <a:stretch/>
        </p:blipFill>
        <p:spPr>
          <a:xfrm>
            <a:off x="141339" y="195571"/>
            <a:ext cx="5897594" cy="2873829"/>
          </a:xfrm>
          <a:prstGeom prst="rect">
            <a:avLst/>
          </a:prstGeom>
        </p:spPr>
      </p:pic>
      <p:sp>
        <p:nvSpPr>
          <p:cNvPr id="12" name="TextBox 11"/>
          <p:cNvSpPr txBox="1"/>
          <p:nvPr/>
        </p:nvSpPr>
        <p:spPr>
          <a:xfrm>
            <a:off x="351247" y="4067327"/>
            <a:ext cx="6836227" cy="2308324"/>
          </a:xfrm>
          <a:prstGeom prst="rect">
            <a:avLst/>
          </a:prstGeom>
          <a:noFill/>
        </p:spPr>
        <p:txBody>
          <a:bodyPr wrap="square" rtlCol="0">
            <a:spAutoFit/>
          </a:bodyPr>
          <a:lstStyle/>
          <a:p>
            <a:r>
              <a:rPr lang="en-US" dirty="0"/>
              <a:t>Finally, in this chart there’s forecasted price for 2024, which give a glimpse of the growth of the listings in this neighborhood.</a:t>
            </a:r>
          </a:p>
          <a:p>
            <a:endParaRPr lang="en-US" dirty="0"/>
          </a:p>
          <a:p>
            <a:r>
              <a:rPr lang="en-US" dirty="0"/>
              <a:t>The chart shows that the listings have a potential for growth in future according to our prediction model.</a:t>
            </a:r>
          </a:p>
          <a:p>
            <a:endParaRPr lang="en-US" dirty="0"/>
          </a:p>
          <a:p>
            <a:r>
              <a:rPr lang="en-US" dirty="0"/>
              <a:t> One must keep in mind that accuracy of this model is 67%, but it’s a good way to assure the choice of neighborhood and pricing.</a:t>
            </a:r>
          </a:p>
        </p:txBody>
      </p:sp>
    </p:spTree>
    <p:extLst>
      <p:ext uri="{BB962C8B-B14F-4D97-AF65-F5344CB8AC3E}">
        <p14:creationId xmlns:p14="http://schemas.microsoft.com/office/powerpoint/2010/main" val="25222216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23744" t="23454" r="7692" b="8841"/>
          <a:stretch/>
        </p:blipFill>
        <p:spPr>
          <a:xfrm>
            <a:off x="1048488" y="914399"/>
            <a:ext cx="10234959" cy="5682344"/>
          </a:xfrm>
          <a:prstGeom prst="rect">
            <a:avLst/>
          </a:prstGeom>
        </p:spPr>
      </p:pic>
      <p:sp>
        <p:nvSpPr>
          <p:cNvPr id="3" name="TextBox 2"/>
          <p:cNvSpPr txBox="1"/>
          <p:nvPr/>
        </p:nvSpPr>
        <p:spPr>
          <a:xfrm>
            <a:off x="4978400" y="203200"/>
            <a:ext cx="2375137" cy="584775"/>
          </a:xfrm>
          <a:prstGeom prst="rect">
            <a:avLst/>
          </a:prstGeom>
          <a:noFill/>
        </p:spPr>
        <p:txBody>
          <a:bodyPr wrap="none" rtlCol="0">
            <a:spAutoFit/>
          </a:bodyPr>
          <a:lstStyle/>
          <a:p>
            <a:r>
              <a:rPr lang="en-US" sz="3200" b="1" dirty="0">
                <a:effectLst>
                  <a:outerShdw blurRad="38100" dist="38100" dir="2700000" algn="tl">
                    <a:srgbClr val="000000">
                      <a:alpha val="43137"/>
                    </a:srgbClr>
                  </a:outerShdw>
                </a:effectLst>
              </a:rPr>
              <a:t>DASHBOARD</a:t>
            </a:r>
          </a:p>
        </p:txBody>
      </p:sp>
    </p:spTree>
    <p:extLst>
      <p:ext uri="{BB962C8B-B14F-4D97-AF65-F5344CB8AC3E}">
        <p14:creationId xmlns:p14="http://schemas.microsoft.com/office/powerpoint/2010/main" val="8682770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23674" t="22967" r="7275" b="8779"/>
          <a:stretch/>
        </p:blipFill>
        <p:spPr>
          <a:xfrm>
            <a:off x="1030515" y="836024"/>
            <a:ext cx="10300648" cy="5724431"/>
          </a:xfrm>
          <a:prstGeom prst="rect">
            <a:avLst/>
          </a:prstGeom>
        </p:spPr>
      </p:pic>
    </p:spTree>
    <p:extLst>
      <p:ext uri="{BB962C8B-B14F-4D97-AF65-F5344CB8AC3E}">
        <p14:creationId xmlns:p14="http://schemas.microsoft.com/office/powerpoint/2010/main" val="385026310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srcRect l="23561" t="22967" r="7388" b="8581"/>
          <a:stretch/>
        </p:blipFill>
        <p:spPr>
          <a:xfrm>
            <a:off x="812800" y="661514"/>
            <a:ext cx="10609944" cy="5913458"/>
          </a:xfrm>
          <a:prstGeom prst="rect">
            <a:avLst/>
          </a:prstGeom>
        </p:spPr>
      </p:pic>
    </p:spTree>
    <p:extLst>
      <p:ext uri="{BB962C8B-B14F-4D97-AF65-F5344CB8AC3E}">
        <p14:creationId xmlns:p14="http://schemas.microsoft.com/office/powerpoint/2010/main" val="18891386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E3A120F-EDD7-C9E1-8D0E-C3F2402F62ED}"/>
              </a:ext>
            </a:extLst>
          </p:cNvPr>
          <p:cNvSpPr txBox="1"/>
          <p:nvPr/>
        </p:nvSpPr>
        <p:spPr>
          <a:xfrm>
            <a:off x="395892" y="932688"/>
            <a:ext cx="3681222" cy="930618"/>
          </a:xfrm>
          <a:prstGeom prst="rect">
            <a:avLst/>
          </a:prstGeom>
        </p:spPr>
        <p:txBody>
          <a:bodyPr vert="horz" lIns="91440" tIns="45720" rIns="91440" bIns="45720" rtlCol="0" anchor="ctr">
            <a:normAutofit/>
          </a:bodyPr>
          <a:lstStyle/>
          <a:p>
            <a:pPr lvl="0">
              <a:lnSpc>
                <a:spcPct val="107000"/>
              </a:lnSpc>
              <a:spcAft>
                <a:spcPts val="800"/>
              </a:spcAft>
              <a:buSzPts val="1000"/>
              <a:tabLst>
                <a:tab pos="457200" algn="l"/>
              </a:tabLst>
            </a:pPr>
            <a:endParaRPr lang="en-CA" sz="1800" kern="100" dirty="0">
              <a:solidFill>
                <a:srgbClr val="565656"/>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E63B58FA-B78B-AAEC-DFC5-0F89533054D2}"/>
              </a:ext>
            </a:extLst>
          </p:cNvPr>
          <p:cNvSpPr txBox="1"/>
          <p:nvPr/>
        </p:nvSpPr>
        <p:spPr>
          <a:xfrm>
            <a:off x="371094" y="2718054"/>
            <a:ext cx="3438906" cy="3207258"/>
          </a:xfrm>
          <a:prstGeom prst="rect">
            <a:avLst/>
          </a:prstGeom>
        </p:spPr>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endParaRPr lang="en-US" sz="1700" dirty="0"/>
          </a:p>
        </p:txBody>
      </p:sp>
      <p:sp>
        <p:nvSpPr>
          <p:cNvPr id="6" name="TextBox 5">
            <a:extLst>
              <a:ext uri="{FF2B5EF4-FFF2-40B4-BE49-F238E27FC236}">
                <a16:creationId xmlns:a16="http://schemas.microsoft.com/office/drawing/2014/main" id="{8E996AFB-B8E7-9448-0D2C-6DE45D2A3846}"/>
              </a:ext>
            </a:extLst>
          </p:cNvPr>
          <p:cNvSpPr txBox="1"/>
          <p:nvPr/>
        </p:nvSpPr>
        <p:spPr>
          <a:xfrm>
            <a:off x="954491" y="1326126"/>
            <a:ext cx="2665562" cy="369332"/>
          </a:xfrm>
          <a:prstGeom prst="rect">
            <a:avLst/>
          </a:prstGeom>
          <a:noFill/>
        </p:spPr>
        <p:txBody>
          <a:bodyPr wrap="square" rtlCol="0">
            <a:spAutoFit/>
          </a:bodyPr>
          <a:lstStyle/>
          <a:p>
            <a:r>
              <a:rPr lang="en-US" dirty="0"/>
              <a:t>References</a:t>
            </a:r>
            <a:endParaRPr lang="en-CA" dirty="0"/>
          </a:p>
        </p:txBody>
      </p:sp>
      <p:sp>
        <p:nvSpPr>
          <p:cNvPr id="2" name="TextBox 1">
            <a:extLst>
              <a:ext uri="{FF2B5EF4-FFF2-40B4-BE49-F238E27FC236}">
                <a16:creationId xmlns:a16="http://schemas.microsoft.com/office/drawing/2014/main" id="{8B088566-C15C-2461-8455-90A234663206}"/>
              </a:ext>
            </a:extLst>
          </p:cNvPr>
          <p:cNvSpPr txBox="1"/>
          <p:nvPr/>
        </p:nvSpPr>
        <p:spPr>
          <a:xfrm>
            <a:off x="4814596" y="1110343"/>
            <a:ext cx="5924939" cy="5247077"/>
          </a:xfrm>
          <a:prstGeom prst="rect">
            <a:avLst/>
          </a:prstGeom>
          <a:noFill/>
        </p:spPr>
        <p:txBody>
          <a:bodyPr wrap="square" rtlCol="0">
            <a:spAutoFit/>
          </a:bodyPr>
          <a:lstStyle/>
          <a:p>
            <a:pPr marL="457200">
              <a:lnSpc>
                <a:spcPct val="107000"/>
              </a:lnSpc>
            </a:pPr>
            <a:r>
              <a:rPr lang="en-CA" sz="1000" b="1" u="sng" kern="100" dirty="0">
                <a:solidFill>
                  <a:srgbClr val="080A0D"/>
                </a:solidFill>
                <a:effectLst/>
                <a:latin typeface="Times New Roman" panose="02020603050405020304" pitchFamily="18" charset="0"/>
                <a:ea typeface="Calibri" panose="020F0502020204030204" pitchFamily="34" charset="0"/>
                <a:cs typeface="Mangal" panose="02040503050203030202" pitchFamily="18" charset="0"/>
              </a:rPr>
              <a:t>References:</a:t>
            </a:r>
            <a:endParaRPr lang="en-CA" sz="1000" kern="100" dirty="0">
              <a:effectLst/>
              <a:latin typeface="Calibri" panose="020F0502020204030204" pitchFamily="34" charset="0"/>
              <a:ea typeface="Calibri" panose="020F0502020204030204" pitchFamily="34" charset="0"/>
              <a:cs typeface="Mangal" panose="02040503050203030202" pitchFamily="18" charset="0"/>
            </a:endParaRPr>
          </a:p>
          <a:p>
            <a:pPr marL="457200">
              <a:lnSpc>
                <a:spcPct val="107000"/>
              </a:lnSpc>
            </a:pPr>
            <a:r>
              <a:rPr lang="en-CA" sz="1000" kern="100" dirty="0">
                <a:solidFill>
                  <a:srgbClr val="080A0D"/>
                </a:solidFill>
                <a:effectLst/>
                <a:latin typeface="Times New Roman" panose="02020603050405020304" pitchFamily="18" charset="0"/>
                <a:ea typeface="Calibri" panose="020F0502020204030204" pitchFamily="34" charset="0"/>
                <a:cs typeface="Mangal" panose="02040503050203030202" pitchFamily="18" charset="0"/>
              </a:rPr>
              <a:t> </a:t>
            </a:r>
            <a:endParaRPr lang="en-CA" sz="1000" kern="100" dirty="0">
              <a:effectLst/>
              <a:latin typeface="Calibri" panose="020F0502020204030204" pitchFamily="34" charset="0"/>
              <a:ea typeface="Calibri" panose="020F0502020204030204" pitchFamily="34" charset="0"/>
              <a:cs typeface="Mangal" panose="02040503050203030202" pitchFamily="18" charset="0"/>
            </a:endParaRPr>
          </a:p>
          <a:p>
            <a:pPr marL="457200">
              <a:lnSpc>
                <a:spcPct val="107000"/>
              </a:lnSpc>
            </a:pPr>
            <a:r>
              <a:rPr lang="en-CA" sz="1000" kern="100" dirty="0">
                <a:solidFill>
                  <a:srgbClr val="080A0D"/>
                </a:solidFill>
                <a:effectLst/>
                <a:latin typeface="Times New Roman" panose="02020603050405020304" pitchFamily="18" charset="0"/>
                <a:ea typeface="Calibri" panose="020F0502020204030204" pitchFamily="34" charset="0"/>
                <a:cs typeface="Mangal" panose="02040503050203030202" pitchFamily="18" charset="0"/>
              </a:rPr>
              <a:t>Dataset: </a:t>
            </a:r>
            <a:r>
              <a:rPr lang="en-CA" sz="1000" u="sng" kern="100" dirty="0">
                <a:solidFill>
                  <a:srgbClr val="0563C1"/>
                </a:solidFill>
                <a:effectLst/>
                <a:latin typeface="Times New Roman" panose="02020603050405020304" pitchFamily="18" charset="0"/>
                <a:ea typeface="Calibri" panose="020F0502020204030204" pitchFamily="34" charset="0"/>
                <a:cs typeface="Mangal" panose="02040503050203030202" pitchFamily="18" charset="0"/>
                <a:hlinkClick r:id="rId2"/>
              </a:rPr>
              <a:t>https://www.kaggle.com/</a:t>
            </a:r>
            <a:endParaRPr lang="en-CA" sz="1000" kern="100" dirty="0">
              <a:effectLst/>
              <a:latin typeface="Calibri" panose="020F0502020204030204" pitchFamily="34" charset="0"/>
              <a:ea typeface="Calibri" panose="020F0502020204030204" pitchFamily="34" charset="0"/>
              <a:cs typeface="Mangal" panose="02040503050203030202" pitchFamily="18" charset="0"/>
            </a:endParaRPr>
          </a:p>
          <a:p>
            <a:pPr marL="457200">
              <a:lnSpc>
                <a:spcPct val="107000"/>
              </a:lnSpc>
            </a:pPr>
            <a:r>
              <a:rPr lang="en-CA" sz="1000" kern="100" dirty="0">
                <a:solidFill>
                  <a:srgbClr val="080A0D"/>
                </a:solidFill>
                <a:effectLst/>
                <a:latin typeface="Times New Roman" panose="02020603050405020304" pitchFamily="18" charset="0"/>
                <a:ea typeface="Calibri" panose="020F0502020204030204" pitchFamily="34" charset="0"/>
                <a:cs typeface="Mangal" panose="02040503050203030202" pitchFamily="18" charset="0"/>
              </a:rPr>
              <a:t> </a:t>
            </a:r>
            <a:endParaRPr lang="en-CA" sz="1000" kern="100" dirty="0">
              <a:effectLst/>
              <a:latin typeface="Calibri" panose="020F0502020204030204" pitchFamily="34" charset="0"/>
              <a:ea typeface="Calibri" panose="020F0502020204030204" pitchFamily="34" charset="0"/>
              <a:cs typeface="Mangal" panose="02040503050203030202" pitchFamily="18" charset="0"/>
            </a:endParaRPr>
          </a:p>
          <a:p>
            <a:pPr marL="457200">
              <a:lnSpc>
                <a:spcPct val="107000"/>
              </a:lnSpc>
            </a:pPr>
            <a:r>
              <a:rPr lang="en-CA" sz="1000" kern="100" dirty="0">
                <a:solidFill>
                  <a:srgbClr val="080A0D"/>
                </a:solidFill>
                <a:effectLst/>
                <a:latin typeface="Times New Roman" panose="02020603050405020304" pitchFamily="18" charset="0"/>
                <a:ea typeface="Calibri" panose="020F0502020204030204" pitchFamily="34" charset="0"/>
                <a:cs typeface="Mangal" panose="02040503050203030202" pitchFamily="18" charset="0"/>
              </a:rPr>
              <a:t>Source 2: </a:t>
            </a:r>
            <a:r>
              <a:rPr lang="en-CA" sz="1000" u="sng" kern="100" dirty="0">
                <a:solidFill>
                  <a:srgbClr val="0563C1"/>
                </a:solidFill>
                <a:effectLst/>
                <a:latin typeface="Times New Roman" panose="02020603050405020304" pitchFamily="18" charset="0"/>
                <a:ea typeface="Calibri" panose="020F0502020204030204" pitchFamily="34" charset="0"/>
                <a:cs typeface="Mangal" panose="02040503050203030202" pitchFamily="18" charset="0"/>
                <a:hlinkClick r:id="rId3"/>
              </a:rPr>
              <a:t>http://insideairbnb.com/get-the-data/</a:t>
            </a:r>
            <a:endParaRPr lang="en-CA" sz="1000" kern="100" dirty="0">
              <a:effectLst/>
              <a:latin typeface="Calibri" panose="020F0502020204030204" pitchFamily="34" charset="0"/>
              <a:ea typeface="Calibri" panose="020F0502020204030204" pitchFamily="34" charset="0"/>
              <a:cs typeface="Mangal" panose="02040503050203030202" pitchFamily="18" charset="0"/>
            </a:endParaRPr>
          </a:p>
          <a:p>
            <a:pPr marL="457200">
              <a:lnSpc>
                <a:spcPct val="107000"/>
              </a:lnSpc>
            </a:pPr>
            <a:r>
              <a:rPr lang="en-CA" sz="1000" kern="100" dirty="0">
                <a:solidFill>
                  <a:srgbClr val="080A0D"/>
                </a:solidFill>
                <a:effectLst/>
                <a:latin typeface="Times New Roman" panose="02020603050405020304" pitchFamily="18" charset="0"/>
                <a:ea typeface="Calibri" panose="020F0502020204030204" pitchFamily="34" charset="0"/>
                <a:cs typeface="Mangal" panose="02040503050203030202" pitchFamily="18" charset="0"/>
              </a:rPr>
              <a:t> </a:t>
            </a:r>
            <a:endParaRPr lang="en-CA" sz="1000" kern="100" dirty="0">
              <a:effectLst/>
              <a:latin typeface="Calibri" panose="020F0502020204030204" pitchFamily="34" charset="0"/>
              <a:ea typeface="Calibri" panose="020F0502020204030204" pitchFamily="34" charset="0"/>
              <a:cs typeface="Mangal" panose="02040503050203030202" pitchFamily="18" charset="0"/>
            </a:endParaRPr>
          </a:p>
          <a:p>
            <a:pPr marL="457200">
              <a:lnSpc>
                <a:spcPct val="107000"/>
              </a:lnSpc>
            </a:pPr>
            <a:r>
              <a:rPr lang="en-CA" sz="1000" kern="100" dirty="0">
                <a:solidFill>
                  <a:srgbClr val="080A0D"/>
                </a:solidFill>
                <a:effectLst/>
                <a:latin typeface="Times New Roman" panose="02020603050405020304" pitchFamily="18" charset="0"/>
                <a:ea typeface="Calibri" panose="020F0502020204030204" pitchFamily="34" charset="0"/>
                <a:cs typeface="Mangal" panose="02040503050203030202" pitchFamily="18" charset="0"/>
              </a:rPr>
              <a:t> </a:t>
            </a:r>
            <a:endParaRPr lang="en-CA" sz="1000" kern="100" dirty="0">
              <a:effectLst/>
              <a:latin typeface="Calibri" panose="020F0502020204030204" pitchFamily="34" charset="0"/>
              <a:ea typeface="Calibri" panose="020F0502020204030204" pitchFamily="34" charset="0"/>
              <a:cs typeface="Mangal" panose="02040503050203030202" pitchFamily="18" charset="0"/>
            </a:endParaRPr>
          </a:p>
          <a:p>
            <a:pPr marL="457200">
              <a:lnSpc>
                <a:spcPct val="107000"/>
              </a:lnSpc>
            </a:pPr>
            <a:r>
              <a:rPr lang="en-CA" sz="1000" kern="100" dirty="0">
                <a:solidFill>
                  <a:srgbClr val="080A0D"/>
                </a:solidFill>
                <a:effectLst/>
                <a:latin typeface="Times New Roman" panose="02020603050405020304" pitchFamily="18" charset="0"/>
                <a:ea typeface="Calibri" panose="020F0502020204030204" pitchFamily="34" charset="0"/>
                <a:cs typeface="Mangal" panose="02040503050203030202" pitchFamily="18" charset="0"/>
              </a:rPr>
              <a:t>Clean, transform, and load data in Power BI</a:t>
            </a:r>
            <a:endParaRPr lang="en-CA" sz="1000" kern="100" dirty="0">
              <a:effectLst/>
              <a:latin typeface="Calibri" panose="020F0502020204030204" pitchFamily="34" charset="0"/>
              <a:ea typeface="Calibri" panose="020F0502020204030204" pitchFamily="34" charset="0"/>
              <a:cs typeface="Mangal" panose="02040503050203030202" pitchFamily="18" charset="0"/>
            </a:endParaRPr>
          </a:p>
          <a:p>
            <a:pPr marL="457200">
              <a:lnSpc>
                <a:spcPct val="107000"/>
              </a:lnSpc>
            </a:pPr>
            <a:r>
              <a:rPr lang="en-CA" sz="1000" u="sng" kern="100" dirty="0">
                <a:solidFill>
                  <a:srgbClr val="0563C1"/>
                </a:solidFill>
                <a:effectLst/>
                <a:latin typeface="Times New Roman" panose="02020603050405020304" pitchFamily="18" charset="0"/>
                <a:ea typeface="Calibri" panose="020F0502020204030204" pitchFamily="34" charset="0"/>
                <a:cs typeface="Mangal" panose="02040503050203030202" pitchFamily="18" charset="0"/>
                <a:hlinkClick r:id="rId4"/>
              </a:rPr>
              <a:t>https://learn.microsoft.com/en-us/training/modules/clean-data-power-bi/</a:t>
            </a:r>
            <a:endParaRPr lang="en-CA" sz="1000" kern="100" dirty="0">
              <a:effectLst/>
              <a:latin typeface="Calibri" panose="020F0502020204030204" pitchFamily="34" charset="0"/>
              <a:ea typeface="Calibri" panose="020F0502020204030204" pitchFamily="34" charset="0"/>
              <a:cs typeface="Mangal" panose="02040503050203030202" pitchFamily="18" charset="0"/>
            </a:endParaRPr>
          </a:p>
          <a:p>
            <a:pPr marL="457200">
              <a:lnSpc>
                <a:spcPct val="107000"/>
              </a:lnSpc>
            </a:pPr>
            <a:r>
              <a:rPr lang="en-CA" sz="1000" kern="100" dirty="0">
                <a:solidFill>
                  <a:srgbClr val="080A0D"/>
                </a:solidFill>
                <a:effectLst/>
                <a:latin typeface="Times New Roman" panose="02020603050405020304" pitchFamily="18" charset="0"/>
                <a:ea typeface="Calibri" panose="020F0502020204030204" pitchFamily="34" charset="0"/>
                <a:cs typeface="Mangal" panose="02040503050203030202" pitchFamily="18" charset="0"/>
              </a:rPr>
              <a:t> </a:t>
            </a:r>
            <a:endParaRPr lang="en-CA" sz="1000" kern="100" dirty="0">
              <a:effectLst/>
              <a:latin typeface="Calibri" panose="020F0502020204030204" pitchFamily="34" charset="0"/>
              <a:ea typeface="Calibri" panose="020F0502020204030204" pitchFamily="34" charset="0"/>
              <a:cs typeface="Mangal" panose="02040503050203030202" pitchFamily="18" charset="0"/>
            </a:endParaRPr>
          </a:p>
          <a:p>
            <a:pPr marL="457200">
              <a:lnSpc>
                <a:spcPct val="107000"/>
              </a:lnSpc>
            </a:pPr>
            <a:r>
              <a:rPr lang="en-CA" sz="1000" kern="100" dirty="0">
                <a:solidFill>
                  <a:srgbClr val="080A0D"/>
                </a:solidFill>
                <a:effectLst/>
                <a:latin typeface="Times New Roman" panose="02020603050405020304" pitchFamily="18" charset="0"/>
                <a:ea typeface="Calibri" panose="020F0502020204030204" pitchFamily="34" charset="0"/>
                <a:cs typeface="Mangal" panose="02040503050203030202" pitchFamily="18" charset="0"/>
              </a:rPr>
              <a:t> </a:t>
            </a:r>
            <a:endParaRPr lang="en-CA" sz="1000" kern="100" dirty="0">
              <a:effectLst/>
              <a:latin typeface="Calibri" panose="020F0502020204030204" pitchFamily="34" charset="0"/>
              <a:ea typeface="Calibri" panose="020F0502020204030204" pitchFamily="34" charset="0"/>
              <a:cs typeface="Mangal" panose="02040503050203030202" pitchFamily="18" charset="0"/>
            </a:endParaRPr>
          </a:p>
          <a:p>
            <a:pPr marL="457200">
              <a:lnSpc>
                <a:spcPct val="107000"/>
              </a:lnSpc>
            </a:pPr>
            <a:r>
              <a:rPr lang="en-CA" sz="1000" kern="100" dirty="0">
                <a:solidFill>
                  <a:srgbClr val="080A0D"/>
                </a:solidFill>
                <a:effectLst/>
                <a:latin typeface="Times New Roman" panose="02020603050405020304" pitchFamily="18" charset="0"/>
                <a:ea typeface="Calibri" panose="020F0502020204030204" pitchFamily="34" charset="0"/>
                <a:cs typeface="Mangal" panose="02040503050203030202" pitchFamily="18" charset="0"/>
              </a:rPr>
              <a:t>Types of insights supported by Power BI</a:t>
            </a:r>
            <a:endParaRPr lang="en-CA" sz="1000" kern="100" dirty="0">
              <a:effectLst/>
              <a:latin typeface="Calibri" panose="020F0502020204030204" pitchFamily="34" charset="0"/>
              <a:ea typeface="Calibri" panose="020F0502020204030204" pitchFamily="34" charset="0"/>
              <a:cs typeface="Mangal" panose="02040503050203030202" pitchFamily="18" charset="0"/>
            </a:endParaRPr>
          </a:p>
          <a:p>
            <a:pPr marL="457200">
              <a:lnSpc>
                <a:spcPct val="107000"/>
              </a:lnSpc>
            </a:pPr>
            <a:r>
              <a:rPr lang="en-CA" sz="1000" u="sng" kern="100" dirty="0">
                <a:solidFill>
                  <a:srgbClr val="0563C1"/>
                </a:solidFill>
                <a:effectLst/>
                <a:latin typeface="Times New Roman" panose="02020603050405020304" pitchFamily="18" charset="0"/>
                <a:ea typeface="Calibri" panose="020F0502020204030204" pitchFamily="34" charset="0"/>
                <a:cs typeface="Mangal" panose="02040503050203030202" pitchFamily="18" charset="0"/>
                <a:hlinkClick r:id="rId5"/>
              </a:rPr>
              <a:t>https://learn.microsoft.com/en-us/power-bi/consumer/end-user-insight-types</a:t>
            </a:r>
            <a:endParaRPr lang="en-CA" sz="1000" kern="100" dirty="0">
              <a:effectLst/>
              <a:latin typeface="Calibri" panose="020F0502020204030204" pitchFamily="34" charset="0"/>
              <a:ea typeface="Calibri" panose="020F0502020204030204" pitchFamily="34" charset="0"/>
              <a:cs typeface="Mangal" panose="02040503050203030202" pitchFamily="18" charset="0"/>
            </a:endParaRPr>
          </a:p>
          <a:p>
            <a:pPr marL="457200">
              <a:lnSpc>
                <a:spcPct val="107000"/>
              </a:lnSpc>
            </a:pPr>
            <a:r>
              <a:rPr lang="en-CA" sz="1000" kern="100" dirty="0">
                <a:solidFill>
                  <a:srgbClr val="080A0D"/>
                </a:solidFill>
                <a:effectLst/>
                <a:latin typeface="Times New Roman" panose="02020603050405020304" pitchFamily="18" charset="0"/>
                <a:ea typeface="Calibri" panose="020F0502020204030204" pitchFamily="34" charset="0"/>
                <a:cs typeface="Mangal" panose="02040503050203030202" pitchFamily="18" charset="0"/>
              </a:rPr>
              <a:t> </a:t>
            </a:r>
            <a:endParaRPr lang="en-CA" sz="1000" kern="100" dirty="0">
              <a:effectLst/>
              <a:latin typeface="Calibri" panose="020F0502020204030204" pitchFamily="34" charset="0"/>
              <a:ea typeface="Calibri" panose="020F0502020204030204" pitchFamily="34" charset="0"/>
              <a:cs typeface="Mangal" panose="02040503050203030202" pitchFamily="18" charset="0"/>
            </a:endParaRPr>
          </a:p>
          <a:p>
            <a:pPr marL="457200">
              <a:lnSpc>
                <a:spcPct val="107000"/>
              </a:lnSpc>
            </a:pPr>
            <a:r>
              <a:rPr lang="en-CA" sz="1000" kern="100" dirty="0">
                <a:solidFill>
                  <a:srgbClr val="080A0D"/>
                </a:solidFill>
                <a:effectLst/>
                <a:latin typeface="Times New Roman" panose="02020603050405020304" pitchFamily="18" charset="0"/>
                <a:ea typeface="Calibri" panose="020F0502020204030204" pitchFamily="34" charset="0"/>
                <a:cs typeface="Mangal" panose="02040503050203030202" pitchFamily="18" charset="0"/>
              </a:rPr>
              <a:t>Use grouping and binning in Power BI Desktop</a:t>
            </a:r>
            <a:endParaRPr lang="en-CA" sz="1000" kern="100" dirty="0">
              <a:effectLst/>
              <a:latin typeface="Calibri" panose="020F0502020204030204" pitchFamily="34" charset="0"/>
              <a:ea typeface="Calibri" panose="020F0502020204030204" pitchFamily="34" charset="0"/>
              <a:cs typeface="Mangal" panose="02040503050203030202" pitchFamily="18" charset="0"/>
            </a:endParaRPr>
          </a:p>
          <a:p>
            <a:pPr marL="457200">
              <a:lnSpc>
                <a:spcPct val="107000"/>
              </a:lnSpc>
            </a:pPr>
            <a:r>
              <a:rPr lang="en-CA" sz="1000" u="sng" kern="100" dirty="0">
                <a:solidFill>
                  <a:srgbClr val="0563C1"/>
                </a:solidFill>
                <a:effectLst/>
                <a:latin typeface="Times New Roman" panose="02020603050405020304" pitchFamily="18" charset="0"/>
                <a:ea typeface="Calibri" panose="020F0502020204030204" pitchFamily="34" charset="0"/>
                <a:cs typeface="Mangal" panose="02040503050203030202" pitchFamily="18" charset="0"/>
                <a:hlinkClick r:id="rId6"/>
              </a:rPr>
              <a:t>https://learn.microsoft.com/en-us/power-bi/create-reports/desktop-grouping-and-binning</a:t>
            </a:r>
            <a:endParaRPr lang="en-CA" sz="1000" kern="100" dirty="0">
              <a:effectLst/>
              <a:latin typeface="Calibri" panose="020F0502020204030204" pitchFamily="34" charset="0"/>
              <a:ea typeface="Calibri" panose="020F0502020204030204" pitchFamily="34" charset="0"/>
              <a:cs typeface="Mangal" panose="02040503050203030202" pitchFamily="18" charset="0"/>
            </a:endParaRPr>
          </a:p>
          <a:p>
            <a:pPr marL="457200">
              <a:lnSpc>
                <a:spcPct val="107000"/>
              </a:lnSpc>
            </a:pPr>
            <a:r>
              <a:rPr lang="en-CA" sz="1000" kern="100" dirty="0">
                <a:solidFill>
                  <a:srgbClr val="080A0D"/>
                </a:solidFill>
                <a:effectLst/>
                <a:latin typeface="Times New Roman" panose="02020603050405020304" pitchFamily="18" charset="0"/>
                <a:ea typeface="Calibri" panose="020F0502020204030204" pitchFamily="34" charset="0"/>
                <a:cs typeface="Mangal" panose="02040503050203030202" pitchFamily="18" charset="0"/>
              </a:rPr>
              <a:t> </a:t>
            </a:r>
            <a:endParaRPr lang="en-CA" sz="1000" kern="100" dirty="0">
              <a:effectLst/>
              <a:latin typeface="Calibri" panose="020F0502020204030204" pitchFamily="34" charset="0"/>
              <a:ea typeface="Calibri" panose="020F0502020204030204" pitchFamily="34" charset="0"/>
              <a:cs typeface="Mangal" panose="02040503050203030202" pitchFamily="18" charset="0"/>
            </a:endParaRPr>
          </a:p>
          <a:p>
            <a:pPr marL="457200">
              <a:lnSpc>
                <a:spcPct val="107000"/>
              </a:lnSpc>
            </a:pPr>
            <a:r>
              <a:rPr lang="en-CA" sz="1000" kern="100" dirty="0">
                <a:solidFill>
                  <a:srgbClr val="080A0D"/>
                </a:solidFill>
                <a:effectLst/>
                <a:latin typeface="Times New Roman" panose="02020603050405020304" pitchFamily="18" charset="0"/>
                <a:ea typeface="Calibri" panose="020F0502020204030204" pitchFamily="34" charset="0"/>
                <a:cs typeface="Mangal" panose="02040503050203030202" pitchFamily="18" charset="0"/>
              </a:rPr>
              <a:t>UNION</a:t>
            </a:r>
            <a:endParaRPr lang="en-CA" sz="1000" kern="100" dirty="0">
              <a:effectLst/>
              <a:latin typeface="Calibri" panose="020F0502020204030204" pitchFamily="34" charset="0"/>
              <a:ea typeface="Calibri" panose="020F0502020204030204" pitchFamily="34" charset="0"/>
              <a:cs typeface="Mangal" panose="02040503050203030202" pitchFamily="18" charset="0"/>
            </a:endParaRPr>
          </a:p>
          <a:p>
            <a:pPr marL="457200">
              <a:lnSpc>
                <a:spcPct val="107000"/>
              </a:lnSpc>
            </a:pPr>
            <a:r>
              <a:rPr lang="en-CA" sz="1000" u="sng" kern="100" dirty="0">
                <a:solidFill>
                  <a:srgbClr val="0563C1"/>
                </a:solidFill>
                <a:effectLst/>
                <a:latin typeface="Times New Roman" panose="02020603050405020304" pitchFamily="18" charset="0"/>
                <a:ea typeface="Calibri" panose="020F0502020204030204" pitchFamily="34" charset="0"/>
                <a:cs typeface="Mangal" panose="02040503050203030202" pitchFamily="18" charset="0"/>
                <a:hlinkClick r:id="rId7"/>
              </a:rPr>
              <a:t>https://learn.microsoft.com/en-us/dax/union-function-dax</a:t>
            </a:r>
            <a:endParaRPr lang="en-CA" sz="1000" kern="100" dirty="0">
              <a:effectLst/>
              <a:latin typeface="Calibri" panose="020F0502020204030204" pitchFamily="34" charset="0"/>
              <a:ea typeface="Calibri" panose="020F0502020204030204" pitchFamily="34" charset="0"/>
              <a:cs typeface="Mangal" panose="02040503050203030202" pitchFamily="18" charset="0"/>
            </a:endParaRPr>
          </a:p>
          <a:p>
            <a:pPr marL="457200">
              <a:lnSpc>
                <a:spcPct val="107000"/>
              </a:lnSpc>
            </a:pPr>
            <a:r>
              <a:rPr lang="en-CA" sz="1000" kern="100" dirty="0">
                <a:solidFill>
                  <a:srgbClr val="080A0D"/>
                </a:solidFill>
                <a:effectLst/>
                <a:latin typeface="Times New Roman" panose="02020603050405020304" pitchFamily="18" charset="0"/>
                <a:ea typeface="Calibri" panose="020F0502020204030204" pitchFamily="34" charset="0"/>
                <a:cs typeface="Mangal" panose="02040503050203030202" pitchFamily="18" charset="0"/>
              </a:rPr>
              <a:t> </a:t>
            </a:r>
            <a:endParaRPr lang="en-CA" sz="1000" kern="100" dirty="0">
              <a:effectLst/>
              <a:latin typeface="Calibri" panose="020F0502020204030204" pitchFamily="34" charset="0"/>
              <a:ea typeface="Calibri" panose="020F0502020204030204" pitchFamily="34" charset="0"/>
              <a:cs typeface="Mangal" panose="02040503050203030202" pitchFamily="18" charset="0"/>
            </a:endParaRPr>
          </a:p>
          <a:p>
            <a:pPr marL="457200">
              <a:lnSpc>
                <a:spcPct val="107000"/>
              </a:lnSpc>
            </a:pPr>
            <a:r>
              <a:rPr lang="en-CA" sz="1000" kern="100" dirty="0">
                <a:solidFill>
                  <a:srgbClr val="080A0D"/>
                </a:solidFill>
                <a:effectLst/>
                <a:latin typeface="Times New Roman" panose="02020603050405020304" pitchFamily="18" charset="0"/>
                <a:ea typeface="Calibri" panose="020F0502020204030204" pitchFamily="34" charset="0"/>
                <a:cs typeface="Mangal" panose="02040503050203030202" pitchFamily="18" charset="0"/>
              </a:rPr>
              <a:t> </a:t>
            </a:r>
            <a:endParaRPr lang="en-CA" sz="1000" kern="100" dirty="0">
              <a:effectLst/>
              <a:latin typeface="Calibri" panose="020F0502020204030204" pitchFamily="34" charset="0"/>
              <a:ea typeface="Calibri" panose="020F0502020204030204" pitchFamily="34" charset="0"/>
              <a:cs typeface="Mangal" panose="02040503050203030202" pitchFamily="18" charset="0"/>
            </a:endParaRPr>
          </a:p>
          <a:p>
            <a:pPr marL="457200">
              <a:lnSpc>
                <a:spcPct val="107000"/>
              </a:lnSpc>
            </a:pPr>
            <a:r>
              <a:rPr lang="en-CA" sz="1000" kern="100" dirty="0">
                <a:solidFill>
                  <a:srgbClr val="080A0D"/>
                </a:solidFill>
                <a:effectLst/>
                <a:latin typeface="Times New Roman" panose="02020603050405020304" pitchFamily="18" charset="0"/>
                <a:ea typeface="Calibri" panose="020F0502020204030204" pitchFamily="34" charset="0"/>
                <a:cs typeface="Mangal" panose="02040503050203030202" pitchFamily="18" charset="0"/>
              </a:rPr>
              <a:t>Create key influencers visualizations.</a:t>
            </a:r>
            <a:endParaRPr lang="en-CA" sz="1000" kern="100" dirty="0">
              <a:effectLst/>
              <a:latin typeface="Calibri" panose="020F0502020204030204" pitchFamily="34" charset="0"/>
              <a:ea typeface="Calibri" panose="020F0502020204030204" pitchFamily="34" charset="0"/>
              <a:cs typeface="Mangal" panose="02040503050203030202" pitchFamily="18" charset="0"/>
            </a:endParaRPr>
          </a:p>
          <a:p>
            <a:pPr marL="457200">
              <a:lnSpc>
                <a:spcPct val="107000"/>
              </a:lnSpc>
            </a:pPr>
            <a:r>
              <a:rPr lang="en-CA" sz="1000" u="sng" kern="100" dirty="0">
                <a:solidFill>
                  <a:srgbClr val="0563C1"/>
                </a:solidFill>
                <a:effectLst/>
                <a:latin typeface="Times New Roman" panose="02020603050405020304" pitchFamily="18" charset="0"/>
                <a:ea typeface="Calibri" panose="020F0502020204030204" pitchFamily="34" charset="0"/>
                <a:cs typeface="Mangal" panose="02040503050203030202" pitchFamily="18" charset="0"/>
                <a:hlinkClick r:id="rId8"/>
              </a:rPr>
              <a:t>https://learn.microsoft.com/en-us/power-bi/visuals/power-bi-visualization-influencers?tabs=powerbi-desktop#considerations-and-troubleshooting</a:t>
            </a:r>
            <a:endParaRPr lang="en-CA" sz="1000" kern="100" dirty="0">
              <a:effectLst/>
              <a:latin typeface="Calibri" panose="020F0502020204030204" pitchFamily="34" charset="0"/>
              <a:ea typeface="Calibri" panose="020F0502020204030204" pitchFamily="34" charset="0"/>
              <a:cs typeface="Mangal" panose="02040503050203030202" pitchFamily="18" charset="0"/>
            </a:endParaRPr>
          </a:p>
          <a:p>
            <a:pPr marL="457200">
              <a:lnSpc>
                <a:spcPct val="107000"/>
              </a:lnSpc>
            </a:pPr>
            <a:r>
              <a:rPr lang="en-CA" sz="1000" kern="100" dirty="0">
                <a:solidFill>
                  <a:srgbClr val="080A0D"/>
                </a:solidFill>
                <a:effectLst/>
                <a:latin typeface="Times New Roman" panose="02020603050405020304" pitchFamily="18" charset="0"/>
                <a:ea typeface="Calibri" panose="020F0502020204030204" pitchFamily="34" charset="0"/>
                <a:cs typeface="Mangal" panose="02040503050203030202" pitchFamily="18" charset="0"/>
              </a:rPr>
              <a:t> </a:t>
            </a:r>
            <a:endParaRPr lang="en-CA" sz="1000" kern="100" dirty="0">
              <a:effectLst/>
              <a:latin typeface="Calibri" panose="020F0502020204030204" pitchFamily="34" charset="0"/>
              <a:ea typeface="Calibri" panose="020F0502020204030204" pitchFamily="34" charset="0"/>
              <a:cs typeface="Mangal" panose="02040503050203030202" pitchFamily="18" charset="0"/>
            </a:endParaRPr>
          </a:p>
          <a:p>
            <a:pPr marL="457200">
              <a:lnSpc>
                <a:spcPct val="107000"/>
              </a:lnSpc>
            </a:pPr>
            <a:r>
              <a:rPr lang="en-CA" sz="1000" kern="100" dirty="0">
                <a:solidFill>
                  <a:srgbClr val="080A0D"/>
                </a:solidFill>
                <a:effectLst/>
                <a:latin typeface="Times New Roman" panose="02020603050405020304" pitchFamily="18" charset="0"/>
                <a:ea typeface="Calibri" panose="020F0502020204030204" pitchFamily="34" charset="0"/>
                <a:cs typeface="Mangal" panose="02040503050203030202" pitchFamily="18" charset="0"/>
              </a:rPr>
              <a:t>Power BI and Esri ArcGIS</a:t>
            </a:r>
            <a:endParaRPr lang="en-CA" sz="1000" kern="100" dirty="0">
              <a:effectLst/>
              <a:latin typeface="Calibri" panose="020F0502020204030204" pitchFamily="34" charset="0"/>
              <a:ea typeface="Calibri" panose="020F0502020204030204" pitchFamily="34" charset="0"/>
              <a:cs typeface="Mangal" panose="02040503050203030202" pitchFamily="18" charset="0"/>
            </a:endParaRPr>
          </a:p>
          <a:p>
            <a:pPr marL="457200">
              <a:lnSpc>
                <a:spcPct val="107000"/>
              </a:lnSpc>
            </a:pPr>
            <a:r>
              <a:rPr lang="en-CA" sz="1000" u="sng" kern="100" dirty="0">
                <a:solidFill>
                  <a:srgbClr val="0563C1"/>
                </a:solidFill>
                <a:effectLst/>
                <a:latin typeface="Times New Roman" panose="02020603050405020304" pitchFamily="18" charset="0"/>
                <a:ea typeface="Calibri" panose="020F0502020204030204" pitchFamily="34" charset="0"/>
                <a:cs typeface="Mangal" panose="02040503050203030202" pitchFamily="18" charset="0"/>
                <a:hlinkClick r:id="rId9"/>
              </a:rPr>
              <a:t>https://powerbi.microsoft.com/en-ca/power-bi-esri-arcgis/</a:t>
            </a:r>
            <a:endParaRPr lang="en-CA" sz="1000" kern="100" dirty="0">
              <a:effectLst/>
              <a:latin typeface="Calibri" panose="020F0502020204030204" pitchFamily="34" charset="0"/>
              <a:ea typeface="Calibri" panose="020F0502020204030204" pitchFamily="34" charset="0"/>
              <a:cs typeface="Mangal" panose="02040503050203030202" pitchFamily="18" charset="0"/>
            </a:endParaRPr>
          </a:p>
          <a:p>
            <a:pPr marL="457200">
              <a:lnSpc>
                <a:spcPct val="107000"/>
              </a:lnSpc>
            </a:pPr>
            <a:r>
              <a:rPr lang="en-CA" sz="1000" kern="100" dirty="0">
                <a:solidFill>
                  <a:srgbClr val="080A0D"/>
                </a:solidFill>
                <a:effectLst/>
                <a:latin typeface="Times New Roman" panose="02020603050405020304" pitchFamily="18" charset="0"/>
                <a:ea typeface="Calibri" panose="020F0502020204030204" pitchFamily="34" charset="0"/>
                <a:cs typeface="Mangal" panose="02040503050203030202" pitchFamily="18" charset="0"/>
              </a:rPr>
              <a:t> </a:t>
            </a:r>
            <a:endParaRPr lang="en-CA" sz="1000" kern="100" dirty="0">
              <a:effectLst/>
              <a:latin typeface="Calibri" panose="020F0502020204030204" pitchFamily="34" charset="0"/>
              <a:ea typeface="Calibri" panose="020F0502020204030204" pitchFamily="34" charset="0"/>
              <a:cs typeface="Mangal" panose="02040503050203030202" pitchFamily="18" charset="0"/>
            </a:endParaRPr>
          </a:p>
          <a:p>
            <a:pPr marL="457200">
              <a:lnSpc>
                <a:spcPct val="107000"/>
              </a:lnSpc>
              <a:spcAft>
                <a:spcPts val="800"/>
              </a:spcAft>
            </a:pPr>
            <a:r>
              <a:rPr lang="en-CA" sz="1000" kern="100" dirty="0">
                <a:solidFill>
                  <a:srgbClr val="080A0D"/>
                </a:solidFill>
                <a:effectLst/>
                <a:latin typeface="Times New Roman" panose="02020603050405020304" pitchFamily="18" charset="0"/>
                <a:ea typeface="Calibri" panose="020F0502020204030204" pitchFamily="34" charset="0"/>
                <a:cs typeface="Mangal" panose="02040503050203030202" pitchFamily="18" charset="0"/>
              </a:rPr>
              <a:t> </a:t>
            </a:r>
            <a:endParaRPr lang="en-CA" sz="1000" kern="100" dirty="0">
              <a:effectLst/>
              <a:latin typeface="Calibri" panose="020F0502020204030204" pitchFamily="34" charset="0"/>
              <a:ea typeface="Calibri" panose="020F0502020204030204" pitchFamily="34" charset="0"/>
              <a:cs typeface="Mangal" panose="02040503050203030202" pitchFamily="18" charset="0"/>
            </a:endParaRPr>
          </a:p>
          <a:p>
            <a:endParaRPr lang="en-CA" dirty="0"/>
          </a:p>
        </p:txBody>
      </p:sp>
    </p:spTree>
    <p:extLst>
      <p:ext uri="{BB962C8B-B14F-4D97-AF65-F5344CB8AC3E}">
        <p14:creationId xmlns:p14="http://schemas.microsoft.com/office/powerpoint/2010/main" val="113784264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00D2235-4626-1FBC-3EE8-A10A4F84D71B}"/>
              </a:ext>
            </a:extLst>
          </p:cNvPr>
          <p:cNvSpPr txBox="1"/>
          <p:nvPr/>
        </p:nvSpPr>
        <p:spPr>
          <a:xfrm>
            <a:off x="2836506" y="2598003"/>
            <a:ext cx="5738326" cy="830997"/>
          </a:xfrm>
          <a:prstGeom prst="rect">
            <a:avLst/>
          </a:prstGeom>
          <a:noFill/>
        </p:spPr>
        <p:txBody>
          <a:bodyPr wrap="square" rtlCol="0">
            <a:spAutoFit/>
          </a:bodyPr>
          <a:lstStyle/>
          <a:p>
            <a:pPr algn="ctr"/>
            <a:r>
              <a:rPr lang="en-US" sz="4800" dirty="0">
                <a:solidFill>
                  <a:srgbClr val="FF0000"/>
                </a:solidFill>
              </a:rPr>
              <a:t>Thank  You</a:t>
            </a:r>
            <a:endParaRPr lang="en-CA" sz="4800" dirty="0">
              <a:solidFill>
                <a:srgbClr val="FF0000"/>
              </a:solidFill>
            </a:endParaRPr>
          </a:p>
        </p:txBody>
      </p:sp>
      <p:pic>
        <p:nvPicPr>
          <p:cNvPr id="3" name="Picture 2" descr="Map graphic with pins">
            <a:extLst>
              <a:ext uri="{FF2B5EF4-FFF2-40B4-BE49-F238E27FC236}">
                <a16:creationId xmlns:a16="http://schemas.microsoft.com/office/drawing/2014/main" id="{6FB78A4A-4D3C-F6B6-10B9-E4C820F3DD51}"/>
              </a:ext>
            </a:extLst>
          </p:cNvPr>
          <p:cNvPicPr>
            <a:picLocks noChangeAspect="1"/>
          </p:cNvPicPr>
          <p:nvPr/>
        </p:nvPicPr>
        <p:blipFill rotWithShape="1">
          <a:blip r:embed="rId2" cstate="hqprint">
            <a:extLst>
              <a:ext uri="{28A0092B-C50C-407E-A947-70E740481C1C}">
                <a14:useLocalDpi xmlns:a14="http://schemas.microsoft.com/office/drawing/2010/main" val="0"/>
              </a:ext>
            </a:extLst>
          </a:blip>
          <a:srcRect l="16009" r="10494" b="3"/>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Tree>
    <p:extLst>
      <p:ext uri="{BB962C8B-B14F-4D97-AF65-F5344CB8AC3E}">
        <p14:creationId xmlns:p14="http://schemas.microsoft.com/office/powerpoint/2010/main" val="11384530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231BF440-39FA-4087-84CC-2EEC0BBDAF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Graph on document with pen">
            <a:extLst>
              <a:ext uri="{FF2B5EF4-FFF2-40B4-BE49-F238E27FC236}">
                <a16:creationId xmlns:a16="http://schemas.microsoft.com/office/drawing/2014/main" id="{429F40FC-661D-5B9B-6498-DEEDFAAB0A42}"/>
              </a:ext>
            </a:extLst>
          </p:cNvPr>
          <p:cNvPicPr>
            <a:picLocks noChangeAspect="1"/>
          </p:cNvPicPr>
          <p:nvPr/>
        </p:nvPicPr>
        <p:blipFill rotWithShape="1">
          <a:blip r:embed="rId2"/>
          <a:srcRect t="9064" r="-2" b="21962"/>
          <a:stretch/>
        </p:blipFill>
        <p:spPr>
          <a:xfrm>
            <a:off x="4883025" y="10"/>
            <a:ext cx="7308975" cy="3364982"/>
          </a:xfrm>
          <a:custGeom>
            <a:avLst/>
            <a:gdLst/>
            <a:ahLst/>
            <a:cxnLst/>
            <a:rect l="l" t="t" r="r" b="b"/>
            <a:pathLst>
              <a:path w="7308975" h="3364992">
                <a:moveTo>
                  <a:pt x="0" y="0"/>
                </a:moveTo>
                <a:lnTo>
                  <a:pt x="7308975" y="0"/>
                </a:lnTo>
                <a:lnTo>
                  <a:pt x="7308975" y="3364992"/>
                </a:lnTo>
                <a:lnTo>
                  <a:pt x="1210305" y="3364992"/>
                </a:lnTo>
                <a:lnTo>
                  <a:pt x="1192705" y="2943200"/>
                </a:lnTo>
                <a:cubicBezTo>
                  <a:pt x="1098874" y="1825108"/>
                  <a:pt x="684692" y="821621"/>
                  <a:pt x="62981" y="69271"/>
                </a:cubicBezTo>
                <a:close/>
              </a:path>
            </a:pathLst>
          </a:custGeom>
        </p:spPr>
      </p:pic>
      <p:pic>
        <p:nvPicPr>
          <p:cNvPr id="7" name="Picture 6" descr="A person holding flowers and standing in front of a city&#10;&#10;Description automatically generated">
            <a:extLst>
              <a:ext uri="{FF2B5EF4-FFF2-40B4-BE49-F238E27FC236}">
                <a16:creationId xmlns:a16="http://schemas.microsoft.com/office/drawing/2014/main" id="{3596CBE5-1DED-7A4F-102D-2C342AB3E368}"/>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4434" r="4884" b="2"/>
          <a:stretch/>
        </p:blipFill>
        <p:spPr>
          <a:xfrm>
            <a:off x="4883025" y="3493008"/>
            <a:ext cx="7308975" cy="3364992"/>
          </a:xfrm>
          <a:custGeom>
            <a:avLst/>
            <a:gdLst/>
            <a:ahLst/>
            <a:cxnLst/>
            <a:rect l="l" t="t" r="r" b="b"/>
            <a:pathLst>
              <a:path w="7308975" h="3364992">
                <a:moveTo>
                  <a:pt x="1210305" y="0"/>
                </a:moveTo>
                <a:lnTo>
                  <a:pt x="7308975" y="0"/>
                </a:lnTo>
                <a:lnTo>
                  <a:pt x="7308975" y="3364992"/>
                </a:lnTo>
                <a:lnTo>
                  <a:pt x="0" y="3364992"/>
                </a:lnTo>
                <a:lnTo>
                  <a:pt x="62981" y="3295722"/>
                </a:lnTo>
                <a:cubicBezTo>
                  <a:pt x="684692" y="2543371"/>
                  <a:pt x="1098874" y="1539884"/>
                  <a:pt x="1192705" y="421793"/>
                </a:cubicBezTo>
                <a:close/>
              </a:path>
            </a:pathLst>
          </a:custGeom>
        </p:spPr>
      </p:pic>
      <p:sp useBgFill="1">
        <p:nvSpPr>
          <p:cNvPr id="18" name="Freeform: Shape 17">
            <a:extLst>
              <a:ext uri="{FF2B5EF4-FFF2-40B4-BE49-F238E27FC236}">
                <a16:creationId xmlns:a16="http://schemas.microsoft.com/office/drawing/2014/main" id="{F04E4CBA-303B-48BD-8451-C2701CB0EE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001" cy="6858000"/>
          </a:xfrm>
          <a:custGeom>
            <a:avLst/>
            <a:gdLst>
              <a:gd name="connsiteX0" fmla="*/ 0 w 6096001"/>
              <a:gd name="connsiteY0" fmla="*/ 0 h 6858000"/>
              <a:gd name="connsiteX1" fmla="*/ 4883024 w 6096001"/>
              <a:gd name="connsiteY1" fmla="*/ 0 h 6858000"/>
              <a:gd name="connsiteX2" fmla="*/ 4946006 w 6096001"/>
              <a:gd name="connsiteY2" fmla="*/ 69271 h 6858000"/>
              <a:gd name="connsiteX3" fmla="*/ 6096001 w 6096001"/>
              <a:gd name="connsiteY3" fmla="*/ 3429000 h 6858000"/>
              <a:gd name="connsiteX4" fmla="*/ 4946006 w 6096001"/>
              <a:gd name="connsiteY4" fmla="*/ 6788730 h 6858000"/>
              <a:gd name="connsiteX5" fmla="*/ 4883024 w 6096001"/>
              <a:gd name="connsiteY5" fmla="*/ 6858000 h 6858000"/>
              <a:gd name="connsiteX6" fmla="*/ 0 w 609600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001" h="6858000">
                <a:moveTo>
                  <a:pt x="0" y="0"/>
                </a:moveTo>
                <a:lnTo>
                  <a:pt x="4883024" y="0"/>
                </a:lnTo>
                <a:lnTo>
                  <a:pt x="4946006" y="69271"/>
                </a:lnTo>
                <a:cubicBezTo>
                  <a:pt x="5656532" y="929100"/>
                  <a:pt x="6096001" y="2116944"/>
                  <a:pt x="6096001" y="3429000"/>
                </a:cubicBezTo>
                <a:cubicBezTo>
                  <a:pt x="6096001" y="4741056"/>
                  <a:pt x="5656532" y="5928900"/>
                  <a:pt x="4946006" y="6788730"/>
                </a:cubicBezTo>
                <a:lnTo>
                  <a:pt x="4883024" y="6858000"/>
                </a:lnTo>
                <a:lnTo>
                  <a:pt x="0" y="6858000"/>
                </a:lnTo>
                <a:close/>
              </a:path>
            </a:pathLst>
          </a:custGeom>
          <a:ln w="9525">
            <a:solidFill>
              <a:srgbClr val="EFEFEF"/>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0" name="Freeform: Shape 19">
            <a:extLst>
              <a:ext uri="{FF2B5EF4-FFF2-40B4-BE49-F238E27FC236}">
                <a16:creationId xmlns:a16="http://schemas.microsoft.com/office/drawing/2014/main" id="{F6CA58B3-AFCC-4A40-9882-50D5080879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7332" cy="6858000"/>
          </a:xfrm>
          <a:custGeom>
            <a:avLst/>
            <a:gdLst>
              <a:gd name="connsiteX0" fmla="*/ 0 w 6087332"/>
              <a:gd name="connsiteY0" fmla="*/ 0 h 6858000"/>
              <a:gd name="connsiteX1" fmla="*/ 4874355 w 6087332"/>
              <a:gd name="connsiteY1" fmla="*/ 0 h 6858000"/>
              <a:gd name="connsiteX2" fmla="*/ 4937337 w 6087332"/>
              <a:gd name="connsiteY2" fmla="*/ 69271 h 6858000"/>
              <a:gd name="connsiteX3" fmla="*/ 6087332 w 6087332"/>
              <a:gd name="connsiteY3" fmla="*/ 3429000 h 6858000"/>
              <a:gd name="connsiteX4" fmla="*/ 4937337 w 6087332"/>
              <a:gd name="connsiteY4" fmla="*/ 6788730 h 6858000"/>
              <a:gd name="connsiteX5" fmla="*/ 4874355 w 6087332"/>
              <a:gd name="connsiteY5" fmla="*/ 6858000 h 6858000"/>
              <a:gd name="connsiteX6" fmla="*/ 0 w 608733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87332" h="6858000">
                <a:moveTo>
                  <a:pt x="0" y="0"/>
                </a:moveTo>
                <a:lnTo>
                  <a:pt x="4874355" y="0"/>
                </a:lnTo>
                <a:lnTo>
                  <a:pt x="4937337" y="69271"/>
                </a:lnTo>
                <a:cubicBezTo>
                  <a:pt x="5647863" y="929100"/>
                  <a:pt x="6087332" y="2116944"/>
                  <a:pt x="6087332" y="3429000"/>
                </a:cubicBezTo>
                <a:cubicBezTo>
                  <a:pt x="6087332" y="4741056"/>
                  <a:pt x="5647863" y="5928900"/>
                  <a:pt x="4937337" y="6788730"/>
                </a:cubicBezTo>
                <a:lnTo>
                  <a:pt x="4874355" y="6858000"/>
                </a:ln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 name="Title 1">
            <a:extLst>
              <a:ext uri="{FF2B5EF4-FFF2-40B4-BE49-F238E27FC236}">
                <a16:creationId xmlns:a16="http://schemas.microsoft.com/office/drawing/2014/main" id="{D4BD309C-7B82-A3B1-C830-A1A0AD56DA4D}"/>
              </a:ext>
            </a:extLst>
          </p:cNvPr>
          <p:cNvSpPr>
            <a:spLocks noGrp="1"/>
          </p:cNvSpPr>
          <p:nvPr>
            <p:ph type="title"/>
          </p:nvPr>
        </p:nvSpPr>
        <p:spPr>
          <a:xfrm>
            <a:off x="448056" y="859535"/>
            <a:ext cx="4832802" cy="1081407"/>
          </a:xfrm>
        </p:spPr>
        <p:txBody>
          <a:bodyPr>
            <a:normAutofit/>
          </a:bodyPr>
          <a:lstStyle/>
          <a:p>
            <a:r>
              <a:rPr lang="en-CA" sz="3400" dirty="0"/>
              <a:t>Project Purpose</a:t>
            </a:r>
          </a:p>
        </p:txBody>
      </p:sp>
      <p:sp>
        <p:nvSpPr>
          <p:cNvPr id="22" name="Rectangle 21">
            <a:extLst>
              <a:ext uri="{FF2B5EF4-FFF2-40B4-BE49-F238E27FC236}">
                <a16:creationId xmlns:a16="http://schemas.microsoft.com/office/drawing/2014/main" id="{75C56826-D4E5-42ED-8529-079651CB30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52144"/>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useBgFill="1">
        <p:nvSpPr>
          <p:cNvPr id="24" name="Rectangle 23">
            <a:extLst>
              <a:ext uri="{FF2B5EF4-FFF2-40B4-BE49-F238E27FC236}">
                <a16:creationId xmlns:a16="http://schemas.microsoft.com/office/drawing/2014/main" id="{82095FCE-EF05-4443-B97A-85DEE3A5CA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9544" y="2194560"/>
            <a:ext cx="4892040" cy="18288"/>
          </a:xfrm>
          <a:prstGeom prst="rect">
            <a:avLst/>
          </a:prstGeom>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Rectangle 25">
            <a:extLst>
              <a:ext uri="{FF2B5EF4-FFF2-40B4-BE49-F238E27FC236}">
                <a16:creationId xmlns:a16="http://schemas.microsoft.com/office/drawing/2014/main" id="{CA00AE6B-AA30-4CF8-BA6F-339B780AD7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9544" y="2194560"/>
            <a:ext cx="4892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E7C42DC4-6989-4FF3-0A59-9AB1A315067E}"/>
              </a:ext>
            </a:extLst>
          </p:cNvPr>
          <p:cNvSpPr>
            <a:spLocks noGrp="1"/>
          </p:cNvSpPr>
          <p:nvPr>
            <p:ph idx="1"/>
          </p:nvPr>
        </p:nvSpPr>
        <p:spPr>
          <a:xfrm>
            <a:off x="448056" y="2340855"/>
            <a:ext cx="4832803" cy="3836108"/>
          </a:xfrm>
        </p:spPr>
        <p:txBody>
          <a:bodyPr>
            <a:normAutofit/>
          </a:bodyPr>
          <a:lstStyle/>
          <a:p>
            <a:pPr algn="just"/>
            <a:r>
              <a:rPr lang="en-US" sz="1400" dirty="0"/>
              <a:t>For this Project we chose Airbnb’s of different cities in United State during 2020 and 2023.</a:t>
            </a:r>
          </a:p>
          <a:p>
            <a:pPr algn="just"/>
            <a:r>
              <a:rPr lang="en-US" sz="1400" dirty="0"/>
              <a:t>The purpose of the project is to give a Perspective to the owner of a house who potentially willing to renting out a room. Give Insite about  develop an effective pricing strategy that aligns with the local real estate market, considering factors such as property features, neighborhood demand, and guest preferences. </a:t>
            </a:r>
            <a:r>
              <a:rPr lang="en-US" sz="1400" i="1" dirty="0"/>
              <a:t>The goal is to optimize the property's rental potential while maintaining competitiveness in the market.</a:t>
            </a:r>
          </a:p>
          <a:p>
            <a:pPr algn="just"/>
            <a:r>
              <a:rPr lang="en-US" sz="1400" dirty="0"/>
              <a:t>For business Perspective individuals planning to buy a house, the challenge is to identify neighborhoods with high demand and revenue potential. This involves analyzing various factors, including local market trends, property value growth from 2020 to 2023, and key amenities in different areas. </a:t>
            </a:r>
            <a:r>
              <a:rPr lang="en-US" sz="1400" i="1" dirty="0"/>
              <a:t>The objective is to make informed decisions on where to invest based on future growth prospects and current market dynamics.</a:t>
            </a:r>
          </a:p>
        </p:txBody>
      </p:sp>
      <p:sp>
        <p:nvSpPr>
          <p:cNvPr id="8" name="TextBox 7">
            <a:extLst>
              <a:ext uri="{FF2B5EF4-FFF2-40B4-BE49-F238E27FC236}">
                <a16:creationId xmlns:a16="http://schemas.microsoft.com/office/drawing/2014/main" id="{95862245-C133-5C89-EEE8-36E096E3FC96}"/>
              </a:ext>
            </a:extLst>
          </p:cNvPr>
          <p:cNvSpPr txBox="1"/>
          <p:nvPr/>
        </p:nvSpPr>
        <p:spPr>
          <a:xfrm>
            <a:off x="10005184" y="6657945"/>
            <a:ext cx="2186816" cy="200055"/>
          </a:xfrm>
          <a:prstGeom prst="rect">
            <a:avLst/>
          </a:prstGeom>
          <a:solidFill>
            <a:srgbClr val="000000"/>
          </a:solidFill>
        </p:spPr>
        <p:txBody>
          <a:bodyPr wrap="none" rtlCol="0">
            <a:spAutoFit/>
          </a:bodyPr>
          <a:lstStyle/>
          <a:p>
            <a:pPr algn="r">
              <a:spcAft>
                <a:spcPts val="600"/>
              </a:spcAft>
            </a:pPr>
            <a:r>
              <a:rPr lang="en-CA" sz="700">
                <a:solidFill>
                  <a:srgbClr val="FFFFFF"/>
                </a:solidFill>
                <a:hlinkClick r:id="rId4" tooltip="https://medium.com/enrique-dans/could-airbnb-point-the-way-to-fairer-distribution-of-profits-57ed3a83112">
                  <a:extLst>
                    <a:ext uri="{A12FA001-AC4F-418D-AE19-62706E023703}">
                      <ahyp:hlinkClr xmlns:ahyp="http://schemas.microsoft.com/office/drawing/2018/hyperlinkcolor" val="tx"/>
                    </a:ext>
                  </a:extLst>
                </a:hlinkClick>
              </a:rPr>
              <a:t>This Photo</a:t>
            </a:r>
            <a:r>
              <a:rPr lang="en-CA" sz="700">
                <a:solidFill>
                  <a:srgbClr val="FFFFFF"/>
                </a:solidFill>
              </a:rPr>
              <a:t> by Unknown Author is licensed under </a:t>
            </a:r>
            <a:r>
              <a:rPr lang="en-CA" sz="700">
                <a:solidFill>
                  <a:srgbClr val="FFFFFF"/>
                </a:solidFill>
                <a:hlinkClick r:id="rId5" tooltip="https://creativecommons.org/licenses/by/3.0/">
                  <a:extLst>
                    <a:ext uri="{A12FA001-AC4F-418D-AE19-62706E023703}">
                      <ahyp:hlinkClr xmlns:ahyp="http://schemas.microsoft.com/office/drawing/2018/hyperlinkcolor" val="tx"/>
                    </a:ext>
                  </a:extLst>
                </a:hlinkClick>
              </a:rPr>
              <a:t>CC BY</a:t>
            </a:r>
            <a:endParaRPr lang="en-CA" sz="700">
              <a:solidFill>
                <a:srgbClr val="FFFFFF"/>
              </a:solidFill>
            </a:endParaRPr>
          </a:p>
        </p:txBody>
      </p:sp>
      <p:pic>
        <p:nvPicPr>
          <p:cNvPr id="10" name="Picture 9" descr="A person holding flowers and standing in front of a city&#10;&#10;Description automatically generated">
            <a:extLst>
              <a:ext uri="{FF2B5EF4-FFF2-40B4-BE49-F238E27FC236}">
                <a16:creationId xmlns:a16="http://schemas.microsoft.com/office/drawing/2014/main" id="{D8D3DD80-51A4-CF02-D13D-2B6F2A8775B9}"/>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4434" r="4884" b="2"/>
          <a:stretch/>
        </p:blipFill>
        <p:spPr>
          <a:xfrm>
            <a:off x="4883024" y="3492998"/>
            <a:ext cx="7308975" cy="3364992"/>
          </a:xfrm>
          <a:custGeom>
            <a:avLst/>
            <a:gdLst/>
            <a:ahLst/>
            <a:cxnLst/>
            <a:rect l="l" t="t" r="r" b="b"/>
            <a:pathLst>
              <a:path w="7308975" h="3364992">
                <a:moveTo>
                  <a:pt x="1210305" y="0"/>
                </a:moveTo>
                <a:lnTo>
                  <a:pt x="7308975" y="0"/>
                </a:lnTo>
                <a:lnTo>
                  <a:pt x="7308975" y="3364992"/>
                </a:lnTo>
                <a:lnTo>
                  <a:pt x="0" y="3364992"/>
                </a:lnTo>
                <a:lnTo>
                  <a:pt x="62981" y="3295722"/>
                </a:lnTo>
                <a:cubicBezTo>
                  <a:pt x="684692" y="2543371"/>
                  <a:pt x="1098874" y="1539884"/>
                  <a:pt x="1192705" y="421793"/>
                </a:cubicBezTo>
                <a:close/>
              </a:path>
            </a:pathLst>
          </a:custGeom>
        </p:spPr>
      </p:pic>
    </p:spTree>
    <p:extLst>
      <p:ext uri="{BB962C8B-B14F-4D97-AF65-F5344CB8AC3E}">
        <p14:creationId xmlns:p14="http://schemas.microsoft.com/office/powerpoint/2010/main" val="10363544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F821940F-7A1D-4ACC-85B4-A932898AB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eform: Shape 33">
            <a:extLst>
              <a:ext uri="{FF2B5EF4-FFF2-40B4-BE49-F238E27FC236}">
                <a16:creationId xmlns:a16="http://schemas.microsoft.com/office/drawing/2014/main" id="{16674508-81D3-48CF-96BF-7FC60EAA57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741994" cy="6858000"/>
          </a:xfrm>
          <a:custGeom>
            <a:avLst/>
            <a:gdLst>
              <a:gd name="connsiteX0" fmla="*/ 0 w 6568309"/>
              <a:gd name="connsiteY0" fmla="*/ 0 h 6858000"/>
              <a:gd name="connsiteX1" fmla="*/ 362841 w 6568309"/>
              <a:gd name="connsiteY1" fmla="*/ 0 h 6858000"/>
              <a:gd name="connsiteX2" fmla="*/ 523269 w 6568309"/>
              <a:gd name="connsiteY2" fmla="*/ 0 h 6858000"/>
              <a:gd name="connsiteX3" fmla="*/ 1343025 w 6568309"/>
              <a:gd name="connsiteY3" fmla="*/ 0 h 6858000"/>
              <a:gd name="connsiteX4" fmla="*/ 1705866 w 6568309"/>
              <a:gd name="connsiteY4" fmla="*/ 0 h 6858000"/>
              <a:gd name="connsiteX5" fmla="*/ 1866294 w 6568309"/>
              <a:gd name="connsiteY5" fmla="*/ 0 h 6858000"/>
              <a:gd name="connsiteX6" fmla="*/ 5225154 w 6568309"/>
              <a:gd name="connsiteY6" fmla="*/ 0 h 6858000"/>
              <a:gd name="connsiteX7" fmla="*/ 6568179 w 6568309"/>
              <a:gd name="connsiteY7" fmla="*/ 0 h 6858000"/>
              <a:gd name="connsiteX8" fmla="*/ 6568309 w 6568309"/>
              <a:gd name="connsiteY8" fmla="*/ 1 h 6858000"/>
              <a:gd name="connsiteX9" fmla="*/ 6562951 w 6568309"/>
              <a:gd name="connsiteY9" fmla="*/ 30700 h 6858000"/>
              <a:gd name="connsiteX10" fmla="*/ 6547446 w 6568309"/>
              <a:gd name="connsiteY10" fmla="*/ 310025 h 6858000"/>
              <a:gd name="connsiteX11" fmla="*/ 6558316 w 6568309"/>
              <a:gd name="connsiteY11" fmla="*/ 443960 h 6858000"/>
              <a:gd name="connsiteX12" fmla="*/ 6528896 w 6568309"/>
              <a:gd name="connsiteY12" fmla="*/ 642659 h 6858000"/>
              <a:gd name="connsiteX13" fmla="*/ 6523095 w 6568309"/>
              <a:gd name="connsiteY13" fmla="*/ 673307 h 6858000"/>
              <a:gd name="connsiteX14" fmla="*/ 6496169 w 6568309"/>
              <a:gd name="connsiteY14" fmla="*/ 839641 h 6858000"/>
              <a:gd name="connsiteX15" fmla="*/ 6450789 w 6568309"/>
              <a:gd name="connsiteY15" fmla="*/ 958357 h 6858000"/>
              <a:gd name="connsiteX16" fmla="*/ 6453996 w 6568309"/>
              <a:gd name="connsiteY16" fmla="*/ 963398 h 6858000"/>
              <a:gd name="connsiteX17" fmla="*/ 6419467 w 6568309"/>
              <a:gd name="connsiteY17" fmla="*/ 1117169 h 6858000"/>
              <a:gd name="connsiteX18" fmla="*/ 6417348 w 6568309"/>
              <a:gd name="connsiteY18" fmla="*/ 1144352 h 6858000"/>
              <a:gd name="connsiteX19" fmla="*/ 6418473 w 6568309"/>
              <a:gd name="connsiteY19" fmla="*/ 1164484 h 6858000"/>
              <a:gd name="connsiteX20" fmla="*/ 6406979 w 6568309"/>
              <a:gd name="connsiteY20" fmla="*/ 1213829 h 6858000"/>
              <a:gd name="connsiteX21" fmla="*/ 6381928 w 6568309"/>
              <a:gd name="connsiteY21" fmla="*/ 1294823 h 6858000"/>
              <a:gd name="connsiteX22" fmla="*/ 6377948 w 6568309"/>
              <a:gd name="connsiteY22" fmla="*/ 1312193 h 6858000"/>
              <a:gd name="connsiteX23" fmla="*/ 6379894 w 6568309"/>
              <a:gd name="connsiteY23" fmla="*/ 1327626 h 6858000"/>
              <a:gd name="connsiteX24" fmla="*/ 6385024 w 6568309"/>
              <a:gd name="connsiteY24" fmla="*/ 1331644 h 6858000"/>
              <a:gd name="connsiteX25" fmla="*/ 6383696 w 6568309"/>
              <a:gd name="connsiteY25" fmla="*/ 1341276 h 6858000"/>
              <a:gd name="connsiteX26" fmla="*/ 6384464 w 6568309"/>
              <a:gd name="connsiteY26" fmla="*/ 1343945 h 6858000"/>
              <a:gd name="connsiteX27" fmla="*/ 6387748 w 6568309"/>
              <a:gd name="connsiteY27" fmla="*/ 1359134 h 6858000"/>
              <a:gd name="connsiteX28" fmla="*/ 6364157 w 6568309"/>
              <a:gd name="connsiteY28" fmla="*/ 1427803 h 6858000"/>
              <a:gd name="connsiteX29" fmla="*/ 6335874 w 6568309"/>
              <a:gd name="connsiteY29" fmla="*/ 1540278 h 6858000"/>
              <a:gd name="connsiteX30" fmla="*/ 6331892 w 6568309"/>
              <a:gd name="connsiteY30" fmla="*/ 1547262 h 6858000"/>
              <a:gd name="connsiteX31" fmla="*/ 6332744 w 6568309"/>
              <a:gd name="connsiteY31" fmla="*/ 1577056 h 6858000"/>
              <a:gd name="connsiteX32" fmla="*/ 6333604 w 6568309"/>
              <a:gd name="connsiteY32" fmla="*/ 1595898 h 6858000"/>
              <a:gd name="connsiteX33" fmla="*/ 6324749 w 6568309"/>
              <a:gd name="connsiteY33" fmla="*/ 1703726 h 6858000"/>
              <a:gd name="connsiteX34" fmla="*/ 6329594 w 6568309"/>
              <a:gd name="connsiteY34" fmla="*/ 1809535 h 6858000"/>
              <a:gd name="connsiteX35" fmla="*/ 6329062 w 6568309"/>
              <a:gd name="connsiteY35" fmla="*/ 2018310 h 6858000"/>
              <a:gd name="connsiteX36" fmla="*/ 6321735 w 6568309"/>
              <a:gd name="connsiteY36" fmla="*/ 2071355 h 6858000"/>
              <a:gd name="connsiteX37" fmla="*/ 6322678 w 6568309"/>
              <a:gd name="connsiteY37" fmla="*/ 2141166 h 6858000"/>
              <a:gd name="connsiteX38" fmla="*/ 6321340 w 6568309"/>
              <a:gd name="connsiteY38" fmla="*/ 2154548 h 6858000"/>
              <a:gd name="connsiteX39" fmla="*/ 6316582 w 6568309"/>
              <a:gd name="connsiteY39" fmla="*/ 2158153 h 6858000"/>
              <a:gd name="connsiteX40" fmla="*/ 6311428 w 6568309"/>
              <a:gd name="connsiteY40" fmla="*/ 2178174 h 6858000"/>
              <a:gd name="connsiteX41" fmla="*/ 6310192 w 6568309"/>
              <a:gd name="connsiteY41" fmla="*/ 2202858 h 6858000"/>
              <a:gd name="connsiteX42" fmla="*/ 6309211 w 6568309"/>
              <a:gd name="connsiteY42" fmla="*/ 2320214 h 6858000"/>
              <a:gd name="connsiteX43" fmla="*/ 6300151 w 6568309"/>
              <a:gd name="connsiteY43" fmla="*/ 2417011 h 6858000"/>
              <a:gd name="connsiteX44" fmla="*/ 6295176 w 6568309"/>
              <a:gd name="connsiteY44" fmla="*/ 2454207 h 6858000"/>
              <a:gd name="connsiteX45" fmla="*/ 6293727 w 6568309"/>
              <a:gd name="connsiteY45" fmla="*/ 2487203 h 6858000"/>
              <a:gd name="connsiteX46" fmla="*/ 6285477 w 6568309"/>
              <a:gd name="connsiteY46" fmla="*/ 2512282 h 6858000"/>
              <a:gd name="connsiteX47" fmla="*/ 6286205 w 6568309"/>
              <a:gd name="connsiteY47" fmla="*/ 2514318 h 6858000"/>
              <a:gd name="connsiteX48" fmla="*/ 6304629 w 6568309"/>
              <a:gd name="connsiteY48" fmla="*/ 2574334 h 6858000"/>
              <a:gd name="connsiteX49" fmla="*/ 6303842 w 6568309"/>
              <a:gd name="connsiteY49" fmla="*/ 2579877 h 6858000"/>
              <a:gd name="connsiteX50" fmla="*/ 6303953 w 6568309"/>
              <a:gd name="connsiteY50" fmla="*/ 2608928 h 6858000"/>
              <a:gd name="connsiteX51" fmla="*/ 6303530 w 6568309"/>
              <a:gd name="connsiteY51" fmla="*/ 2613111 h 6858000"/>
              <a:gd name="connsiteX52" fmla="*/ 6297474 w 6568309"/>
              <a:gd name="connsiteY52" fmla="*/ 2621996 h 6858000"/>
              <a:gd name="connsiteX53" fmla="*/ 6299263 w 6568309"/>
              <a:gd name="connsiteY53" fmla="*/ 2634265 h 6858000"/>
              <a:gd name="connsiteX54" fmla="*/ 6293065 w 6568309"/>
              <a:gd name="connsiteY54" fmla="*/ 2647237 h 6858000"/>
              <a:gd name="connsiteX55" fmla="*/ 6297496 w 6568309"/>
              <a:gd name="connsiteY55" fmla="*/ 2650786 h 6858000"/>
              <a:gd name="connsiteX56" fmla="*/ 6301708 w 6568309"/>
              <a:gd name="connsiteY56" fmla="*/ 2661993 h 6858000"/>
              <a:gd name="connsiteX57" fmla="*/ 6295884 w 6568309"/>
              <a:gd name="connsiteY57" fmla="*/ 2670949 h 6858000"/>
              <a:gd name="connsiteX58" fmla="*/ 6291714 w 6568309"/>
              <a:gd name="connsiteY58" fmla="*/ 2690255 h 6858000"/>
              <a:gd name="connsiteX59" fmla="*/ 6292327 w 6568309"/>
              <a:gd name="connsiteY59" fmla="*/ 2695683 h 6858000"/>
              <a:gd name="connsiteX60" fmla="*/ 6284410 w 6568309"/>
              <a:gd name="connsiteY60" fmla="*/ 2713964 h 6858000"/>
              <a:gd name="connsiteX61" fmla="*/ 6280410 w 6568309"/>
              <a:gd name="connsiteY61" fmla="*/ 2730175 h 6858000"/>
              <a:gd name="connsiteX62" fmla="*/ 6288082 w 6568309"/>
              <a:gd name="connsiteY62" fmla="*/ 2763497 h 6858000"/>
              <a:gd name="connsiteX63" fmla="*/ 6260924 w 6568309"/>
              <a:gd name="connsiteY63" fmla="*/ 3051539 h 6858000"/>
              <a:gd name="connsiteX64" fmla="*/ 6210151 w 6568309"/>
              <a:gd name="connsiteY64" fmla="*/ 3335396 h 6858000"/>
              <a:gd name="connsiteX65" fmla="*/ 6212034 w 6568309"/>
              <a:gd name="connsiteY65" fmla="*/ 3456509 h 6858000"/>
              <a:gd name="connsiteX66" fmla="*/ 6197490 w 6568309"/>
              <a:gd name="connsiteY66" fmla="*/ 3531827 h 6858000"/>
              <a:gd name="connsiteX67" fmla="*/ 6208018 w 6568309"/>
              <a:gd name="connsiteY67" fmla="*/ 3570877 h 6858000"/>
              <a:gd name="connsiteX68" fmla="*/ 6205920 w 6568309"/>
              <a:gd name="connsiteY68" fmla="*/ 3583849 h 6858000"/>
              <a:gd name="connsiteX69" fmla="*/ 6199616 w 6568309"/>
              <a:gd name="connsiteY69" fmla="*/ 3592763 h 6858000"/>
              <a:gd name="connsiteX70" fmla="*/ 6181288 w 6568309"/>
              <a:gd name="connsiteY70" fmla="*/ 3653485 h 6858000"/>
              <a:gd name="connsiteX71" fmla="*/ 6175963 w 6568309"/>
              <a:gd name="connsiteY71" fmla="*/ 3670528 h 6858000"/>
              <a:gd name="connsiteX72" fmla="*/ 6176722 w 6568309"/>
              <a:gd name="connsiteY72" fmla="*/ 3685990 h 6858000"/>
              <a:gd name="connsiteX73" fmla="*/ 6181549 w 6568309"/>
              <a:gd name="connsiteY73" fmla="*/ 3690283 h 6858000"/>
              <a:gd name="connsiteX74" fmla="*/ 6179476 w 6568309"/>
              <a:gd name="connsiteY74" fmla="*/ 3699787 h 6858000"/>
              <a:gd name="connsiteX75" fmla="*/ 6180040 w 6568309"/>
              <a:gd name="connsiteY75" fmla="*/ 3702486 h 6858000"/>
              <a:gd name="connsiteX76" fmla="*/ 6182155 w 6568309"/>
              <a:gd name="connsiteY76" fmla="*/ 3717784 h 6858000"/>
              <a:gd name="connsiteX77" fmla="*/ 6158980 w 6568309"/>
              <a:gd name="connsiteY77" fmla="*/ 3746229 h 6858000"/>
              <a:gd name="connsiteX78" fmla="*/ 6096049 w 6568309"/>
              <a:gd name="connsiteY78" fmla="*/ 3924910 h 6858000"/>
              <a:gd name="connsiteX79" fmla="*/ 6069712 w 6568309"/>
              <a:gd name="connsiteY79" fmla="*/ 3989353 h 6858000"/>
              <a:gd name="connsiteX80" fmla="*/ 6067330 w 6568309"/>
              <a:gd name="connsiteY80" fmla="*/ 4033899 h 6858000"/>
              <a:gd name="connsiteX81" fmla="*/ 6061081 w 6568309"/>
              <a:gd name="connsiteY81" fmla="*/ 4142250 h 6858000"/>
              <a:gd name="connsiteX82" fmla="*/ 6042858 w 6568309"/>
              <a:gd name="connsiteY82" fmla="*/ 4329442 h 6858000"/>
              <a:gd name="connsiteX83" fmla="*/ 6034182 w 6568309"/>
              <a:gd name="connsiteY83" fmla="*/ 4456184 h 6858000"/>
              <a:gd name="connsiteX84" fmla="*/ 6029178 w 6568309"/>
              <a:gd name="connsiteY84" fmla="*/ 4468478 h 6858000"/>
              <a:gd name="connsiteX85" fmla="*/ 6029974 w 6568309"/>
              <a:gd name="connsiteY85" fmla="*/ 4469862 h 6858000"/>
              <a:gd name="connsiteX86" fmla="*/ 6028340 w 6568309"/>
              <a:gd name="connsiteY86" fmla="*/ 4483797 h 6858000"/>
              <a:gd name="connsiteX87" fmla="*/ 6025168 w 6568309"/>
              <a:gd name="connsiteY87" fmla="*/ 4487091 h 6858000"/>
              <a:gd name="connsiteX88" fmla="*/ 6023164 w 6568309"/>
              <a:gd name="connsiteY88" fmla="*/ 4496728 h 6858000"/>
              <a:gd name="connsiteX89" fmla="*/ 6016839 w 6568309"/>
              <a:gd name="connsiteY89" fmla="*/ 4515918 h 6858000"/>
              <a:gd name="connsiteX90" fmla="*/ 6017886 w 6568309"/>
              <a:gd name="connsiteY90" fmla="*/ 4519316 h 6858000"/>
              <a:gd name="connsiteX91" fmla="*/ 6011819 w 6568309"/>
              <a:gd name="connsiteY91" fmla="*/ 4547957 h 6858000"/>
              <a:gd name="connsiteX92" fmla="*/ 6012791 w 6568309"/>
              <a:gd name="connsiteY92" fmla="*/ 4548262 h 6858000"/>
              <a:gd name="connsiteX93" fmla="*/ 6015703 w 6568309"/>
              <a:gd name="connsiteY93" fmla="*/ 4555939 h 6858000"/>
              <a:gd name="connsiteX94" fmla="*/ 6018854 w 6568309"/>
              <a:gd name="connsiteY94" fmla="*/ 4570815 h 6858000"/>
              <a:gd name="connsiteX95" fmla="*/ 6033000 w 6568309"/>
              <a:gd name="connsiteY95" fmla="*/ 4633846 h 6858000"/>
              <a:gd name="connsiteX96" fmla="*/ 6032325 w 6568309"/>
              <a:gd name="connsiteY96" fmla="*/ 4639816 h 6858000"/>
              <a:gd name="connsiteX97" fmla="*/ 6032549 w 6568309"/>
              <a:gd name="connsiteY97" fmla="*/ 4639923 h 6858000"/>
              <a:gd name="connsiteX98" fmla="*/ 6032309 w 6568309"/>
              <a:gd name="connsiteY98" fmla="*/ 4646192 h 6858000"/>
              <a:gd name="connsiteX99" fmla="*/ 6031095 w 6568309"/>
              <a:gd name="connsiteY99" fmla="*/ 4650706 h 6858000"/>
              <a:gd name="connsiteX100" fmla="*/ 6029786 w 6568309"/>
              <a:gd name="connsiteY100" fmla="*/ 4662290 h 6858000"/>
              <a:gd name="connsiteX101" fmla="*/ 6030911 w 6568309"/>
              <a:gd name="connsiteY101" fmla="*/ 4666180 h 6858000"/>
              <a:gd name="connsiteX102" fmla="*/ 6033630 w 6568309"/>
              <a:gd name="connsiteY102" fmla="*/ 4667585 h 6858000"/>
              <a:gd name="connsiteX103" fmla="*/ 6033189 w 6568309"/>
              <a:gd name="connsiteY103" fmla="*/ 4668660 h 6858000"/>
              <a:gd name="connsiteX104" fmla="*/ 6038764 w 6568309"/>
              <a:gd name="connsiteY104" fmla="*/ 4689807 h 6858000"/>
              <a:gd name="connsiteX105" fmla="*/ 6042217 w 6568309"/>
              <a:gd name="connsiteY105" fmla="*/ 4737890 h 6858000"/>
              <a:gd name="connsiteX106" fmla="*/ 6040543 w 6568309"/>
              <a:gd name="connsiteY106" fmla="*/ 4765657 h 6858000"/>
              <a:gd name="connsiteX107" fmla="*/ 6039956 w 6568309"/>
              <a:gd name="connsiteY107" fmla="*/ 4841463 h 6858000"/>
              <a:gd name="connsiteX108" fmla="*/ 6057123 w 6568309"/>
              <a:gd name="connsiteY108" fmla="*/ 4969863 h 6858000"/>
              <a:gd name="connsiteX109" fmla="*/ 6055039 w 6568309"/>
              <a:gd name="connsiteY109" fmla="*/ 4974028 h 6858000"/>
              <a:gd name="connsiteX110" fmla="*/ 6053462 w 6568309"/>
              <a:gd name="connsiteY110" fmla="*/ 4980318 h 6858000"/>
              <a:gd name="connsiteX111" fmla="*/ 6053643 w 6568309"/>
              <a:gd name="connsiteY111" fmla="*/ 4980501 h 6858000"/>
              <a:gd name="connsiteX112" fmla="*/ 6051733 w 6568309"/>
              <a:gd name="connsiteY112" fmla="*/ 4986338 h 6858000"/>
              <a:gd name="connsiteX113" fmla="*/ 6049602 w 6568309"/>
              <a:gd name="connsiteY113" fmla="*/ 4991296 h 6858000"/>
              <a:gd name="connsiteX114" fmla="*/ 6075165 w 6568309"/>
              <a:gd name="connsiteY114" fmla="*/ 5076895 h 6858000"/>
              <a:gd name="connsiteX115" fmla="*/ 6073751 w 6568309"/>
              <a:gd name="connsiteY115" fmla="*/ 5081568 h 6858000"/>
              <a:gd name="connsiteX116" fmla="*/ 6073150 w 6568309"/>
              <a:gd name="connsiteY116" fmla="*/ 5088173 h 6858000"/>
              <a:gd name="connsiteX117" fmla="*/ 6073355 w 6568309"/>
              <a:gd name="connsiteY117" fmla="*/ 5088300 h 6858000"/>
              <a:gd name="connsiteX118" fmla="*/ 6072362 w 6568309"/>
              <a:gd name="connsiteY118" fmla="*/ 5094558 h 6858000"/>
              <a:gd name="connsiteX119" fmla="*/ 6064726 w 6568309"/>
              <a:gd name="connsiteY119" fmla="*/ 5125620 h 6858000"/>
              <a:gd name="connsiteX120" fmla="*/ 6065415 w 6568309"/>
              <a:gd name="connsiteY120" fmla="*/ 5268004 h 6858000"/>
              <a:gd name="connsiteX121" fmla="*/ 6066081 w 6568309"/>
              <a:gd name="connsiteY121" fmla="*/ 5269530 h 6858000"/>
              <a:gd name="connsiteX122" fmla="*/ 6043407 w 6568309"/>
              <a:gd name="connsiteY122" fmla="*/ 5390941 h 6858000"/>
              <a:gd name="connsiteX123" fmla="*/ 6025377 w 6568309"/>
              <a:gd name="connsiteY123" fmla="*/ 5539927 h 6858000"/>
              <a:gd name="connsiteX124" fmla="*/ 6010052 w 6568309"/>
              <a:gd name="connsiteY124" fmla="*/ 5791594 h 6858000"/>
              <a:gd name="connsiteX125" fmla="*/ 5994220 w 6568309"/>
              <a:gd name="connsiteY125" fmla="*/ 5855206 h 6858000"/>
              <a:gd name="connsiteX126" fmla="*/ 5982580 w 6568309"/>
              <a:gd name="connsiteY126" fmla="*/ 5873582 h 6858000"/>
              <a:gd name="connsiteX127" fmla="*/ 5983608 w 6568309"/>
              <a:gd name="connsiteY127" fmla="*/ 5876037 h 6858000"/>
              <a:gd name="connsiteX128" fmla="*/ 5983535 w 6568309"/>
              <a:gd name="connsiteY128" fmla="*/ 5886534 h 6858000"/>
              <a:gd name="connsiteX129" fmla="*/ 5988737 w 6568309"/>
              <a:gd name="connsiteY129" fmla="*/ 5888644 h 6858000"/>
              <a:gd name="connsiteX130" fmla="*/ 5992371 w 6568309"/>
              <a:gd name="connsiteY130" fmla="*/ 5903832 h 6858000"/>
              <a:gd name="connsiteX131" fmla="*/ 5990780 w 6568309"/>
              <a:gd name="connsiteY131" fmla="*/ 5923391 h 6858000"/>
              <a:gd name="connsiteX132" fmla="*/ 5993870 w 6568309"/>
              <a:gd name="connsiteY132" fmla="*/ 6013205 h 6858000"/>
              <a:gd name="connsiteX133" fmla="*/ 5997673 w 6568309"/>
              <a:gd name="connsiteY133" fmla="*/ 6074018 h 6858000"/>
              <a:gd name="connsiteX134" fmla="*/ 6014840 w 6568309"/>
              <a:gd name="connsiteY134" fmla="*/ 6130837 h 6858000"/>
              <a:gd name="connsiteX135" fmla="*/ 6010704 w 6568309"/>
              <a:gd name="connsiteY135" fmla="*/ 6152982 h 6858000"/>
              <a:gd name="connsiteX136" fmla="*/ 6038294 w 6568309"/>
              <a:gd name="connsiteY136" fmla="*/ 6221100 h 6858000"/>
              <a:gd name="connsiteX137" fmla="*/ 6052331 w 6568309"/>
              <a:gd name="connsiteY137" fmla="*/ 6287550 h 6858000"/>
              <a:gd name="connsiteX138" fmla="*/ 6074143 w 6568309"/>
              <a:gd name="connsiteY138" fmla="*/ 6401595 h 6858000"/>
              <a:gd name="connsiteX139" fmla="*/ 6060199 w 6568309"/>
              <a:gd name="connsiteY139" fmla="*/ 6487110 h 6858000"/>
              <a:gd name="connsiteX140" fmla="*/ 6081156 w 6568309"/>
              <a:gd name="connsiteY140" fmla="*/ 6588589 h 6858000"/>
              <a:gd name="connsiteX141" fmla="*/ 6114944 w 6568309"/>
              <a:gd name="connsiteY141" fmla="*/ 6769963 h 6858000"/>
              <a:gd name="connsiteX142" fmla="*/ 6128950 w 6568309"/>
              <a:gd name="connsiteY142" fmla="*/ 6835814 h 6858000"/>
              <a:gd name="connsiteX143" fmla="*/ 6132536 w 6568309"/>
              <a:gd name="connsiteY143" fmla="*/ 6858000 h 6858000"/>
              <a:gd name="connsiteX144" fmla="*/ 4789511 w 6568309"/>
              <a:gd name="connsiteY144" fmla="*/ 6858000 h 6858000"/>
              <a:gd name="connsiteX145" fmla="*/ 1866294 w 6568309"/>
              <a:gd name="connsiteY145" fmla="*/ 6858000 h 6858000"/>
              <a:gd name="connsiteX146" fmla="*/ 1705866 w 6568309"/>
              <a:gd name="connsiteY146" fmla="*/ 6858000 h 6858000"/>
              <a:gd name="connsiteX147" fmla="*/ 1343025 w 6568309"/>
              <a:gd name="connsiteY147" fmla="*/ 6858000 h 6858000"/>
              <a:gd name="connsiteX148" fmla="*/ 523269 w 6568309"/>
              <a:gd name="connsiteY148" fmla="*/ 6858000 h 6858000"/>
              <a:gd name="connsiteX149" fmla="*/ 362841 w 6568309"/>
              <a:gd name="connsiteY149" fmla="*/ 6858000 h 6858000"/>
              <a:gd name="connsiteX150" fmla="*/ 0 w 6568309"/>
              <a:gd name="connsiteY15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Lst>
            <a:rect l="l" t="t" r="r" b="b"/>
            <a:pathLst>
              <a:path w="6568309" h="6858000">
                <a:moveTo>
                  <a:pt x="0" y="0"/>
                </a:moveTo>
                <a:lnTo>
                  <a:pt x="362841" y="0"/>
                </a:lnTo>
                <a:lnTo>
                  <a:pt x="523269" y="0"/>
                </a:lnTo>
                <a:lnTo>
                  <a:pt x="1343025" y="0"/>
                </a:lnTo>
                <a:lnTo>
                  <a:pt x="1705866" y="0"/>
                </a:lnTo>
                <a:lnTo>
                  <a:pt x="1866294" y="0"/>
                </a:lnTo>
                <a:lnTo>
                  <a:pt x="5225154" y="0"/>
                </a:lnTo>
                <a:lnTo>
                  <a:pt x="6568179" y="0"/>
                </a:lnTo>
                <a:lnTo>
                  <a:pt x="6568309" y="1"/>
                </a:lnTo>
                <a:lnTo>
                  <a:pt x="6562951" y="30700"/>
                </a:lnTo>
                <a:cubicBezTo>
                  <a:pt x="6559126" y="84364"/>
                  <a:pt x="6548218" y="241149"/>
                  <a:pt x="6547446" y="310025"/>
                </a:cubicBezTo>
                <a:cubicBezTo>
                  <a:pt x="6550151" y="367544"/>
                  <a:pt x="6557712" y="408251"/>
                  <a:pt x="6558316" y="443960"/>
                </a:cubicBezTo>
                <a:cubicBezTo>
                  <a:pt x="6555224" y="499397"/>
                  <a:pt x="6534767" y="604434"/>
                  <a:pt x="6528896" y="642659"/>
                </a:cubicBezTo>
                <a:cubicBezTo>
                  <a:pt x="6535204" y="657287"/>
                  <a:pt x="6515365" y="658191"/>
                  <a:pt x="6523095" y="673307"/>
                </a:cubicBezTo>
                <a:cubicBezTo>
                  <a:pt x="6523388" y="693769"/>
                  <a:pt x="6506868" y="797295"/>
                  <a:pt x="6496169" y="839641"/>
                </a:cubicBezTo>
                <a:cubicBezTo>
                  <a:pt x="6484119" y="887148"/>
                  <a:pt x="6457817" y="937731"/>
                  <a:pt x="6450789" y="958357"/>
                </a:cubicBezTo>
                <a:cubicBezTo>
                  <a:pt x="6443760" y="978983"/>
                  <a:pt x="6459217" y="936930"/>
                  <a:pt x="6453996" y="963398"/>
                </a:cubicBezTo>
                <a:cubicBezTo>
                  <a:pt x="6448777" y="989867"/>
                  <a:pt x="6425575" y="1087010"/>
                  <a:pt x="6419467" y="1117169"/>
                </a:cubicBezTo>
                <a:cubicBezTo>
                  <a:pt x="6431540" y="1118586"/>
                  <a:pt x="6409651" y="1135372"/>
                  <a:pt x="6417348" y="1144352"/>
                </a:cubicBezTo>
                <a:cubicBezTo>
                  <a:pt x="6424109" y="1150681"/>
                  <a:pt x="6419047" y="1157251"/>
                  <a:pt x="6418473" y="1164484"/>
                </a:cubicBezTo>
                <a:cubicBezTo>
                  <a:pt x="6423767" y="1173524"/>
                  <a:pt x="6413947" y="1205209"/>
                  <a:pt x="6406979" y="1213829"/>
                </a:cubicBezTo>
                <a:cubicBezTo>
                  <a:pt x="6382818" y="1235037"/>
                  <a:pt x="6400452" y="1277327"/>
                  <a:pt x="6381928" y="1294823"/>
                </a:cubicBezTo>
                <a:cubicBezTo>
                  <a:pt x="6379195" y="1300845"/>
                  <a:pt x="6378069" y="1306615"/>
                  <a:pt x="6377948" y="1312193"/>
                </a:cubicBezTo>
                <a:lnTo>
                  <a:pt x="6379894" y="1327626"/>
                </a:lnTo>
                <a:lnTo>
                  <a:pt x="6385024" y="1331644"/>
                </a:lnTo>
                <a:lnTo>
                  <a:pt x="6383696" y="1341276"/>
                </a:lnTo>
                <a:cubicBezTo>
                  <a:pt x="6383952" y="1342166"/>
                  <a:pt x="6384208" y="1343055"/>
                  <a:pt x="6384464" y="1343945"/>
                </a:cubicBezTo>
                <a:cubicBezTo>
                  <a:pt x="6385957" y="1349040"/>
                  <a:pt x="6387253" y="1354080"/>
                  <a:pt x="6387748" y="1359134"/>
                </a:cubicBezTo>
                <a:cubicBezTo>
                  <a:pt x="6384363" y="1373109"/>
                  <a:pt x="6372802" y="1397612"/>
                  <a:pt x="6364157" y="1427803"/>
                </a:cubicBezTo>
                <a:cubicBezTo>
                  <a:pt x="6348141" y="1460349"/>
                  <a:pt x="6348362" y="1505076"/>
                  <a:pt x="6335874" y="1540278"/>
                </a:cubicBezTo>
                <a:lnTo>
                  <a:pt x="6331892" y="1547262"/>
                </a:lnTo>
                <a:lnTo>
                  <a:pt x="6332744" y="1577056"/>
                </a:lnTo>
                <a:cubicBezTo>
                  <a:pt x="6335859" y="1582205"/>
                  <a:pt x="6336674" y="1589568"/>
                  <a:pt x="6333604" y="1595898"/>
                </a:cubicBezTo>
                <a:lnTo>
                  <a:pt x="6324749" y="1703726"/>
                </a:lnTo>
                <a:cubicBezTo>
                  <a:pt x="6324080" y="1739332"/>
                  <a:pt x="6318019" y="1754453"/>
                  <a:pt x="6329594" y="1809535"/>
                </a:cubicBezTo>
                <a:cubicBezTo>
                  <a:pt x="6344930" y="1868036"/>
                  <a:pt x="6323725" y="1952670"/>
                  <a:pt x="6329062" y="2018310"/>
                </a:cubicBezTo>
                <a:cubicBezTo>
                  <a:pt x="6308075" y="2053162"/>
                  <a:pt x="6326925" y="2034561"/>
                  <a:pt x="6321735" y="2071355"/>
                </a:cubicBezTo>
                <a:lnTo>
                  <a:pt x="6322678" y="2141166"/>
                </a:lnTo>
                <a:lnTo>
                  <a:pt x="6321340" y="2154548"/>
                </a:lnTo>
                <a:lnTo>
                  <a:pt x="6316582" y="2158153"/>
                </a:lnTo>
                <a:lnTo>
                  <a:pt x="6311428" y="2178174"/>
                </a:lnTo>
                <a:cubicBezTo>
                  <a:pt x="6310177" y="2185696"/>
                  <a:pt x="6309622" y="2193828"/>
                  <a:pt x="6310192" y="2202858"/>
                </a:cubicBezTo>
                <a:cubicBezTo>
                  <a:pt x="6319667" y="2232772"/>
                  <a:pt x="6296459" y="2283357"/>
                  <a:pt x="6309211" y="2320214"/>
                </a:cubicBezTo>
                <a:cubicBezTo>
                  <a:pt x="6307537" y="2355906"/>
                  <a:pt x="6302490" y="2394678"/>
                  <a:pt x="6300151" y="2417011"/>
                </a:cubicBezTo>
                <a:cubicBezTo>
                  <a:pt x="6292303" y="2426377"/>
                  <a:pt x="6304439" y="2456509"/>
                  <a:pt x="6295176" y="2454207"/>
                </a:cubicBezTo>
                <a:cubicBezTo>
                  <a:pt x="6299335" y="2464947"/>
                  <a:pt x="6297305" y="2476105"/>
                  <a:pt x="6293727" y="2487203"/>
                </a:cubicBezTo>
                <a:lnTo>
                  <a:pt x="6285477" y="2512282"/>
                </a:lnTo>
                <a:cubicBezTo>
                  <a:pt x="6285720" y="2512961"/>
                  <a:pt x="6285962" y="2513640"/>
                  <a:pt x="6286205" y="2514318"/>
                </a:cubicBezTo>
                <a:cubicBezTo>
                  <a:pt x="6292347" y="2534324"/>
                  <a:pt x="6298487" y="2554328"/>
                  <a:pt x="6304629" y="2574334"/>
                </a:cubicBezTo>
                <a:lnTo>
                  <a:pt x="6303842" y="2579877"/>
                </a:lnTo>
                <a:cubicBezTo>
                  <a:pt x="6303729" y="2585644"/>
                  <a:pt x="6304006" y="2603388"/>
                  <a:pt x="6303953" y="2608928"/>
                </a:cubicBezTo>
                <a:lnTo>
                  <a:pt x="6303530" y="2613111"/>
                </a:lnTo>
                <a:lnTo>
                  <a:pt x="6297474" y="2621996"/>
                </a:lnTo>
                <a:lnTo>
                  <a:pt x="6299263" y="2634265"/>
                </a:lnTo>
                <a:lnTo>
                  <a:pt x="6293065" y="2647237"/>
                </a:lnTo>
                <a:cubicBezTo>
                  <a:pt x="6294685" y="2648158"/>
                  <a:pt x="6296180" y="2649356"/>
                  <a:pt x="6297496" y="2650786"/>
                </a:cubicBezTo>
                <a:lnTo>
                  <a:pt x="6301708" y="2661993"/>
                </a:lnTo>
                <a:lnTo>
                  <a:pt x="6295884" y="2670949"/>
                </a:lnTo>
                <a:cubicBezTo>
                  <a:pt x="6304913" y="2672007"/>
                  <a:pt x="6294429" y="2681695"/>
                  <a:pt x="6291714" y="2690255"/>
                </a:cubicBezTo>
                <a:lnTo>
                  <a:pt x="6292327" y="2695683"/>
                </a:lnTo>
                <a:lnTo>
                  <a:pt x="6284410" y="2713964"/>
                </a:lnTo>
                <a:lnTo>
                  <a:pt x="6280410" y="2730175"/>
                </a:lnTo>
                <a:lnTo>
                  <a:pt x="6288082" y="2763497"/>
                </a:lnTo>
                <a:lnTo>
                  <a:pt x="6260924" y="3051539"/>
                </a:lnTo>
                <a:cubicBezTo>
                  <a:pt x="6251455" y="3165645"/>
                  <a:pt x="6222174" y="3216611"/>
                  <a:pt x="6210151" y="3335396"/>
                </a:cubicBezTo>
                <a:lnTo>
                  <a:pt x="6212034" y="3456509"/>
                </a:lnTo>
                <a:lnTo>
                  <a:pt x="6197490" y="3531827"/>
                </a:lnTo>
                <a:lnTo>
                  <a:pt x="6208018" y="3570877"/>
                </a:lnTo>
                <a:lnTo>
                  <a:pt x="6205920" y="3583849"/>
                </a:lnTo>
                <a:lnTo>
                  <a:pt x="6199616" y="3592763"/>
                </a:lnTo>
                <a:cubicBezTo>
                  <a:pt x="6191839" y="3613948"/>
                  <a:pt x="6196204" y="3641245"/>
                  <a:pt x="6181288" y="3653485"/>
                </a:cubicBezTo>
                <a:cubicBezTo>
                  <a:pt x="6178087" y="3659316"/>
                  <a:pt x="6176516" y="3664985"/>
                  <a:pt x="6175963" y="3670528"/>
                </a:cubicBezTo>
                <a:lnTo>
                  <a:pt x="6176722" y="3685990"/>
                </a:lnTo>
                <a:lnTo>
                  <a:pt x="6181549" y="3690283"/>
                </a:lnTo>
                <a:lnTo>
                  <a:pt x="6179476" y="3699787"/>
                </a:lnTo>
                <a:cubicBezTo>
                  <a:pt x="6179664" y="3700686"/>
                  <a:pt x="6179852" y="3701586"/>
                  <a:pt x="6180040" y="3702486"/>
                </a:cubicBezTo>
                <a:cubicBezTo>
                  <a:pt x="6181140" y="3707637"/>
                  <a:pt x="6182047" y="3712728"/>
                  <a:pt x="6182155" y="3717784"/>
                </a:cubicBezTo>
                <a:cubicBezTo>
                  <a:pt x="6156678" y="3711701"/>
                  <a:pt x="6178864" y="3759789"/>
                  <a:pt x="6158980" y="3746229"/>
                </a:cubicBezTo>
                <a:cubicBezTo>
                  <a:pt x="6144630" y="3780750"/>
                  <a:pt x="6117520" y="3867558"/>
                  <a:pt x="6096049" y="3924910"/>
                </a:cubicBezTo>
                <a:lnTo>
                  <a:pt x="6069712" y="3989353"/>
                </a:lnTo>
                <a:lnTo>
                  <a:pt x="6067330" y="4033899"/>
                </a:lnTo>
                <a:cubicBezTo>
                  <a:pt x="6065506" y="4070470"/>
                  <a:pt x="6063599" y="4110146"/>
                  <a:pt x="6061081" y="4142250"/>
                </a:cubicBezTo>
                <a:cubicBezTo>
                  <a:pt x="6055260" y="4200007"/>
                  <a:pt x="6045907" y="4278998"/>
                  <a:pt x="6042858" y="4329442"/>
                </a:cubicBezTo>
                <a:cubicBezTo>
                  <a:pt x="6038376" y="4381764"/>
                  <a:pt x="6036461" y="4433012"/>
                  <a:pt x="6034182" y="4456184"/>
                </a:cubicBezTo>
                <a:lnTo>
                  <a:pt x="6029178" y="4468478"/>
                </a:lnTo>
                <a:lnTo>
                  <a:pt x="6029974" y="4469862"/>
                </a:lnTo>
                <a:cubicBezTo>
                  <a:pt x="6031287" y="4476321"/>
                  <a:pt x="6030316" y="4480555"/>
                  <a:pt x="6028340" y="4483797"/>
                </a:cubicBezTo>
                <a:lnTo>
                  <a:pt x="6025168" y="4487091"/>
                </a:lnTo>
                <a:lnTo>
                  <a:pt x="6023164" y="4496728"/>
                </a:lnTo>
                <a:lnTo>
                  <a:pt x="6016839" y="4515918"/>
                </a:lnTo>
                <a:cubicBezTo>
                  <a:pt x="6017189" y="4517049"/>
                  <a:pt x="6017537" y="4518182"/>
                  <a:pt x="6017886" y="4519316"/>
                </a:cubicBezTo>
                <a:lnTo>
                  <a:pt x="6011819" y="4547957"/>
                </a:lnTo>
                <a:lnTo>
                  <a:pt x="6012791" y="4548262"/>
                </a:lnTo>
                <a:cubicBezTo>
                  <a:pt x="6014837" y="4549595"/>
                  <a:pt x="6016087" y="4551811"/>
                  <a:pt x="6015703" y="4555939"/>
                </a:cubicBezTo>
                <a:cubicBezTo>
                  <a:pt x="6031790" y="4548276"/>
                  <a:pt x="6021405" y="4557977"/>
                  <a:pt x="6018854" y="4570815"/>
                </a:cubicBezTo>
                <a:cubicBezTo>
                  <a:pt x="6021736" y="4583801"/>
                  <a:pt x="6030754" y="4622347"/>
                  <a:pt x="6033000" y="4633846"/>
                </a:cubicBezTo>
                <a:lnTo>
                  <a:pt x="6032325" y="4639816"/>
                </a:lnTo>
                <a:lnTo>
                  <a:pt x="6032549" y="4639923"/>
                </a:lnTo>
                <a:cubicBezTo>
                  <a:pt x="6032911" y="4641190"/>
                  <a:pt x="6032878" y="4643141"/>
                  <a:pt x="6032309" y="4646192"/>
                </a:cubicBezTo>
                <a:lnTo>
                  <a:pt x="6031095" y="4650706"/>
                </a:lnTo>
                <a:lnTo>
                  <a:pt x="6029786" y="4662290"/>
                </a:lnTo>
                <a:cubicBezTo>
                  <a:pt x="6030161" y="4663587"/>
                  <a:pt x="6030536" y="4664883"/>
                  <a:pt x="6030911" y="4666180"/>
                </a:cubicBezTo>
                <a:lnTo>
                  <a:pt x="6033630" y="4667585"/>
                </a:lnTo>
                <a:lnTo>
                  <a:pt x="6033189" y="4668660"/>
                </a:lnTo>
                <a:cubicBezTo>
                  <a:pt x="6027286" y="4676831"/>
                  <a:pt x="6019767" y="4679345"/>
                  <a:pt x="6038764" y="4689807"/>
                </a:cubicBezTo>
                <a:cubicBezTo>
                  <a:pt x="6028616" y="4708535"/>
                  <a:pt x="6040474" y="4712235"/>
                  <a:pt x="6042217" y="4737890"/>
                </a:cubicBezTo>
                <a:cubicBezTo>
                  <a:pt x="6033362" y="4748600"/>
                  <a:pt x="6035273" y="4757223"/>
                  <a:pt x="6040543" y="4765657"/>
                </a:cubicBezTo>
                <a:cubicBezTo>
                  <a:pt x="6034416" y="4790618"/>
                  <a:pt x="6040696" y="4813399"/>
                  <a:pt x="6039956" y="4841463"/>
                </a:cubicBezTo>
                <a:lnTo>
                  <a:pt x="6057123" y="4969863"/>
                </a:lnTo>
                <a:lnTo>
                  <a:pt x="6055039" y="4974028"/>
                </a:lnTo>
                <a:cubicBezTo>
                  <a:pt x="6053860" y="4976933"/>
                  <a:pt x="6053409" y="4978909"/>
                  <a:pt x="6053462" y="4980318"/>
                </a:cubicBezTo>
                <a:lnTo>
                  <a:pt x="6053643" y="4980501"/>
                </a:lnTo>
                <a:lnTo>
                  <a:pt x="6051733" y="4986338"/>
                </a:lnTo>
                <a:lnTo>
                  <a:pt x="6049602" y="4991296"/>
                </a:lnTo>
                <a:cubicBezTo>
                  <a:pt x="6058123" y="5019829"/>
                  <a:pt x="6066643" y="5048361"/>
                  <a:pt x="6075165" y="5076895"/>
                </a:cubicBezTo>
                <a:lnTo>
                  <a:pt x="6073751" y="5081568"/>
                </a:lnTo>
                <a:cubicBezTo>
                  <a:pt x="6073034" y="5084748"/>
                  <a:pt x="6072888" y="5086810"/>
                  <a:pt x="6073150" y="5088173"/>
                </a:cubicBezTo>
                <a:lnTo>
                  <a:pt x="6073355" y="5088300"/>
                </a:lnTo>
                <a:lnTo>
                  <a:pt x="6072362" y="5094558"/>
                </a:lnTo>
                <a:cubicBezTo>
                  <a:pt x="6070184" y="5105196"/>
                  <a:pt x="6067588" y="5115626"/>
                  <a:pt x="6064726" y="5125620"/>
                </a:cubicBezTo>
                <a:cubicBezTo>
                  <a:pt x="6063568" y="5154527"/>
                  <a:pt x="6065189" y="5244020"/>
                  <a:pt x="6065415" y="5268004"/>
                </a:cubicBezTo>
                <a:cubicBezTo>
                  <a:pt x="6065637" y="5268513"/>
                  <a:pt x="6065860" y="5269021"/>
                  <a:pt x="6066081" y="5269530"/>
                </a:cubicBezTo>
                <a:lnTo>
                  <a:pt x="6043407" y="5390941"/>
                </a:lnTo>
                <a:cubicBezTo>
                  <a:pt x="6032545" y="5438194"/>
                  <a:pt x="6020942" y="5465286"/>
                  <a:pt x="6025377" y="5539927"/>
                </a:cubicBezTo>
                <a:cubicBezTo>
                  <a:pt x="6019787" y="5610775"/>
                  <a:pt x="6013913" y="5740573"/>
                  <a:pt x="6010052" y="5791594"/>
                </a:cubicBezTo>
                <a:cubicBezTo>
                  <a:pt x="5989401" y="5787060"/>
                  <a:pt x="6018524" y="5849672"/>
                  <a:pt x="5994220" y="5855206"/>
                </a:cubicBezTo>
                <a:cubicBezTo>
                  <a:pt x="5995282" y="5860240"/>
                  <a:pt x="5980598" y="5868910"/>
                  <a:pt x="5982580" y="5873582"/>
                </a:cubicBezTo>
                <a:cubicBezTo>
                  <a:pt x="5982922" y="5874401"/>
                  <a:pt x="5983265" y="5875218"/>
                  <a:pt x="5983608" y="5876037"/>
                </a:cubicBezTo>
                <a:lnTo>
                  <a:pt x="5983535" y="5886534"/>
                </a:lnTo>
                <a:lnTo>
                  <a:pt x="5988737" y="5888644"/>
                </a:lnTo>
                <a:cubicBezTo>
                  <a:pt x="5989948" y="5893707"/>
                  <a:pt x="5991159" y="5898769"/>
                  <a:pt x="5992371" y="5903832"/>
                </a:cubicBezTo>
                <a:cubicBezTo>
                  <a:pt x="5992924" y="5909651"/>
                  <a:pt x="5992578" y="5916068"/>
                  <a:pt x="5990780" y="5923391"/>
                </a:cubicBezTo>
                <a:cubicBezTo>
                  <a:pt x="5975822" y="5948880"/>
                  <a:pt x="6013580" y="5981626"/>
                  <a:pt x="5993870" y="6013205"/>
                </a:cubicBezTo>
                <a:cubicBezTo>
                  <a:pt x="5988486" y="6024901"/>
                  <a:pt x="5991718" y="6066777"/>
                  <a:pt x="5997673" y="6074018"/>
                </a:cubicBezTo>
                <a:cubicBezTo>
                  <a:pt x="5998007" y="6081731"/>
                  <a:pt x="6007861" y="6126985"/>
                  <a:pt x="6014840" y="6130837"/>
                </a:cubicBezTo>
                <a:cubicBezTo>
                  <a:pt x="6022998" y="6137057"/>
                  <a:pt x="5999420" y="6156330"/>
                  <a:pt x="6010704" y="6152982"/>
                </a:cubicBezTo>
                <a:cubicBezTo>
                  <a:pt x="6008682" y="6186619"/>
                  <a:pt x="6039938" y="6191636"/>
                  <a:pt x="6038294" y="6221100"/>
                </a:cubicBezTo>
                <a:cubicBezTo>
                  <a:pt x="6039643" y="6222126"/>
                  <a:pt x="6046356" y="6257468"/>
                  <a:pt x="6052331" y="6287550"/>
                </a:cubicBezTo>
                <a:cubicBezTo>
                  <a:pt x="6058307" y="6317632"/>
                  <a:pt x="6082079" y="6391312"/>
                  <a:pt x="6074143" y="6401595"/>
                </a:cubicBezTo>
                <a:cubicBezTo>
                  <a:pt x="6074931" y="6423902"/>
                  <a:pt x="6059614" y="6432919"/>
                  <a:pt x="6060199" y="6487110"/>
                </a:cubicBezTo>
                <a:cubicBezTo>
                  <a:pt x="6075583" y="6574474"/>
                  <a:pt x="6076150" y="6553611"/>
                  <a:pt x="6081156" y="6588589"/>
                </a:cubicBezTo>
                <a:cubicBezTo>
                  <a:pt x="6102088" y="6637976"/>
                  <a:pt x="6067660" y="6687723"/>
                  <a:pt x="6114944" y="6769963"/>
                </a:cubicBezTo>
                <a:cubicBezTo>
                  <a:pt x="6130462" y="6819284"/>
                  <a:pt x="6119243" y="6817955"/>
                  <a:pt x="6128950" y="6835814"/>
                </a:cubicBezTo>
                <a:lnTo>
                  <a:pt x="6132536" y="6858000"/>
                </a:lnTo>
                <a:lnTo>
                  <a:pt x="4789511" y="6858000"/>
                </a:lnTo>
                <a:lnTo>
                  <a:pt x="1866294" y="6858000"/>
                </a:lnTo>
                <a:lnTo>
                  <a:pt x="1705866" y="6858000"/>
                </a:lnTo>
                <a:lnTo>
                  <a:pt x="1343025" y="6858000"/>
                </a:lnTo>
                <a:lnTo>
                  <a:pt x="523269" y="6858000"/>
                </a:lnTo>
                <a:lnTo>
                  <a:pt x="362841"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extBox 1">
            <a:extLst>
              <a:ext uri="{FF2B5EF4-FFF2-40B4-BE49-F238E27FC236}">
                <a16:creationId xmlns:a16="http://schemas.microsoft.com/office/drawing/2014/main" id="{A91D601C-4995-70F0-40FE-DBDAE6EC9DB8}"/>
              </a:ext>
            </a:extLst>
          </p:cNvPr>
          <p:cNvSpPr txBox="1"/>
          <p:nvPr/>
        </p:nvSpPr>
        <p:spPr>
          <a:xfrm>
            <a:off x="1137034" y="609600"/>
            <a:ext cx="4784796" cy="1330840"/>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100" kern="1200">
                <a:solidFill>
                  <a:schemeClr val="tx1"/>
                </a:solidFill>
                <a:latin typeface="+mj-lt"/>
                <a:ea typeface="+mj-ea"/>
                <a:cs typeface="+mj-cs"/>
              </a:rPr>
              <a:t>Describe the  Dataset and its source</a:t>
            </a:r>
          </a:p>
        </p:txBody>
      </p:sp>
      <p:sp>
        <p:nvSpPr>
          <p:cNvPr id="5" name="Rectangle 1">
            <a:extLst>
              <a:ext uri="{FF2B5EF4-FFF2-40B4-BE49-F238E27FC236}">
                <a16:creationId xmlns:a16="http://schemas.microsoft.com/office/drawing/2014/main" id="{451E0B09-D56A-5087-F00A-733345462C5E}"/>
              </a:ext>
            </a:extLst>
          </p:cNvPr>
          <p:cNvSpPr>
            <a:spLocks noChangeArrowheads="1"/>
          </p:cNvSpPr>
          <p:nvPr/>
        </p:nvSpPr>
        <p:spPr bwMode="auto">
          <a:xfrm>
            <a:off x="1137034" y="2194102"/>
            <a:ext cx="4438036" cy="3908585"/>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0" compatLnSpc="1">
            <a:prstTxWarp prst="textNoShape">
              <a:avLst/>
            </a:prstTxWarp>
            <a:normAutofit/>
          </a:bodyPr>
          <a:lstStyle/>
          <a:p>
            <a:pPr marR="0" lvl="0" fontAlgn="base">
              <a:lnSpc>
                <a:spcPct val="90000"/>
              </a:lnSpc>
              <a:spcBef>
                <a:spcPct val="0"/>
              </a:spcBef>
              <a:spcAft>
                <a:spcPts val="600"/>
              </a:spcAft>
              <a:buClrTx/>
              <a:buSzTx/>
              <a:tabLst/>
            </a:pPr>
            <a:endParaRPr kumimoji="0" lang="en-US" altLang="en-US" sz="2000" b="0" i="0" u="none" strike="noStrike" cap="none" normalizeH="0" baseline="0" dirty="0">
              <a:ln>
                <a:noFill/>
              </a:ln>
              <a:effectLst/>
            </a:endParaRPr>
          </a:p>
        </p:txBody>
      </p:sp>
      <p:graphicFrame>
        <p:nvGraphicFramePr>
          <p:cNvPr id="4" name="Table 3">
            <a:extLst>
              <a:ext uri="{FF2B5EF4-FFF2-40B4-BE49-F238E27FC236}">
                <a16:creationId xmlns:a16="http://schemas.microsoft.com/office/drawing/2014/main" id="{3112E9C9-B952-92FD-5507-A7628D8BCC62}"/>
              </a:ext>
            </a:extLst>
          </p:cNvPr>
          <p:cNvGraphicFramePr>
            <a:graphicFrameLocks noGrp="1"/>
          </p:cNvGraphicFramePr>
          <p:nvPr>
            <p:extLst>
              <p:ext uri="{D42A27DB-BD31-4B8C-83A1-F6EECF244321}">
                <p14:modId xmlns:p14="http://schemas.microsoft.com/office/powerpoint/2010/main" val="3913816909"/>
              </p:ext>
            </p:extLst>
          </p:nvPr>
        </p:nvGraphicFramePr>
        <p:xfrm>
          <a:off x="6096000" y="796408"/>
          <a:ext cx="5522260" cy="5287413"/>
        </p:xfrm>
        <a:graphic>
          <a:graphicData uri="http://schemas.openxmlformats.org/drawingml/2006/table">
            <a:tbl>
              <a:tblPr firstRow="1" firstCol="1" bandRow="1">
                <a:noFill/>
                <a:tableStyleId>{5C22544A-7EE6-4342-B048-85BDC9FD1C3A}</a:tableStyleId>
              </a:tblPr>
              <a:tblGrid>
                <a:gridCol w="1679489">
                  <a:extLst>
                    <a:ext uri="{9D8B030D-6E8A-4147-A177-3AD203B41FA5}">
                      <a16:colId xmlns:a16="http://schemas.microsoft.com/office/drawing/2014/main" val="1446094443"/>
                    </a:ext>
                  </a:extLst>
                </a:gridCol>
                <a:gridCol w="3842771">
                  <a:extLst>
                    <a:ext uri="{9D8B030D-6E8A-4147-A177-3AD203B41FA5}">
                      <a16:colId xmlns:a16="http://schemas.microsoft.com/office/drawing/2014/main" val="2265356896"/>
                    </a:ext>
                  </a:extLst>
                </a:gridCol>
              </a:tblGrid>
              <a:tr h="295965">
                <a:tc>
                  <a:txBody>
                    <a:bodyPr/>
                    <a:lstStyle/>
                    <a:p>
                      <a:pPr>
                        <a:lnSpc>
                          <a:spcPct val="107000"/>
                        </a:lnSpc>
                        <a:spcBef>
                          <a:spcPts val="1200"/>
                        </a:spcBef>
                        <a:spcAft>
                          <a:spcPts val="1800"/>
                        </a:spcAft>
                      </a:pPr>
                      <a:r>
                        <a:rPr lang="en-CA" sz="1100" b="1" kern="0" cap="none" spc="0">
                          <a:solidFill>
                            <a:schemeClr val="tx1"/>
                          </a:solidFill>
                          <a:effectLst/>
                        </a:rPr>
                        <a:t>Column</a:t>
                      </a:r>
                      <a:endParaRPr lang="en-CA" sz="1100" b="1" kern="100" cap="none" spc="0">
                        <a:solidFill>
                          <a:schemeClr val="tx1"/>
                        </a:solidFill>
                        <a:effectLst/>
                        <a:latin typeface="Calibri" panose="020F0502020204030204" pitchFamily="34" charset="0"/>
                        <a:ea typeface="Calibri" panose="020F0502020204030204" pitchFamily="34" charset="0"/>
                        <a:cs typeface="Mangal" panose="02040503050203030202" pitchFamily="18" charset="0"/>
                      </a:endParaRPr>
                    </a:p>
                  </a:txBody>
                  <a:tcPr marL="43080" marR="9638" marT="12309" marB="92315" anchor="b">
                    <a:lnL w="12700" cmpd="sng">
                      <a:noFill/>
                    </a:lnL>
                    <a:lnR w="12700" cmpd="sng">
                      <a:noFill/>
                    </a:lnR>
                    <a:lnT w="9525" cap="flat" cmpd="sng" algn="ctr">
                      <a:noFill/>
                      <a:prstDash val="solid"/>
                    </a:lnT>
                    <a:lnB w="38100" cmpd="sng">
                      <a:noFill/>
                    </a:lnB>
                    <a:noFill/>
                  </a:tcPr>
                </a:tc>
                <a:tc>
                  <a:txBody>
                    <a:bodyPr/>
                    <a:lstStyle/>
                    <a:p>
                      <a:pPr>
                        <a:lnSpc>
                          <a:spcPct val="107000"/>
                        </a:lnSpc>
                        <a:spcBef>
                          <a:spcPts val="1200"/>
                        </a:spcBef>
                        <a:spcAft>
                          <a:spcPts val="1800"/>
                        </a:spcAft>
                      </a:pPr>
                      <a:r>
                        <a:rPr lang="en-CA" sz="1100" b="1" kern="0" cap="none" spc="0">
                          <a:solidFill>
                            <a:schemeClr val="tx1"/>
                          </a:solidFill>
                          <a:effectLst/>
                        </a:rPr>
                        <a:t>Description</a:t>
                      </a:r>
                      <a:endParaRPr lang="en-CA" sz="1100" b="1" kern="100" cap="none" spc="0">
                        <a:solidFill>
                          <a:schemeClr val="tx1"/>
                        </a:solidFill>
                        <a:effectLst/>
                        <a:latin typeface="Calibri" panose="020F0502020204030204" pitchFamily="34" charset="0"/>
                        <a:ea typeface="Calibri" panose="020F0502020204030204" pitchFamily="34" charset="0"/>
                        <a:cs typeface="Mangal" panose="02040503050203030202" pitchFamily="18" charset="0"/>
                      </a:endParaRPr>
                    </a:p>
                  </a:txBody>
                  <a:tcPr marL="43080" marR="9638" marT="12309" marB="92315" anchor="b">
                    <a:lnL w="12700" cmpd="sng">
                      <a:noFill/>
                    </a:lnL>
                    <a:lnR w="12700" cmpd="sng">
                      <a:noFill/>
                    </a:lnR>
                    <a:lnT w="9525" cap="flat" cmpd="sng" algn="ctr">
                      <a:noFill/>
                      <a:prstDash val="solid"/>
                    </a:lnT>
                    <a:lnB w="38100" cmpd="sng">
                      <a:noFill/>
                    </a:lnB>
                    <a:noFill/>
                  </a:tcPr>
                </a:tc>
                <a:extLst>
                  <a:ext uri="{0D108BD9-81ED-4DB2-BD59-A6C34878D82A}">
                    <a16:rowId xmlns:a16="http://schemas.microsoft.com/office/drawing/2014/main" val="2808761099"/>
                  </a:ext>
                </a:extLst>
              </a:tr>
              <a:tr h="254338">
                <a:tc>
                  <a:txBody>
                    <a:bodyPr/>
                    <a:lstStyle/>
                    <a:p>
                      <a:pPr>
                        <a:lnSpc>
                          <a:spcPct val="107000"/>
                        </a:lnSpc>
                        <a:spcBef>
                          <a:spcPts val="1200"/>
                        </a:spcBef>
                        <a:spcAft>
                          <a:spcPts val="1800"/>
                        </a:spcAft>
                      </a:pPr>
                      <a:r>
                        <a:rPr lang="en-CA" sz="800" b="1" kern="0" cap="none" spc="0">
                          <a:solidFill>
                            <a:schemeClr val="tx1"/>
                          </a:solidFill>
                          <a:effectLst/>
                        </a:rPr>
                        <a:t>id</a:t>
                      </a:r>
                      <a:endParaRPr lang="en-CA" sz="800" b="1" kern="100" cap="none" spc="0">
                        <a:solidFill>
                          <a:schemeClr val="tx1"/>
                        </a:solidFill>
                        <a:effectLst/>
                        <a:latin typeface="Calibri" panose="020F0502020204030204" pitchFamily="34" charset="0"/>
                        <a:ea typeface="Calibri" panose="020F0502020204030204" pitchFamily="34" charset="0"/>
                        <a:cs typeface="Mangal" panose="02040503050203030202" pitchFamily="18" charset="0"/>
                      </a:endParaRPr>
                    </a:p>
                  </a:txBody>
                  <a:tcPr marL="43080" marR="9638" marT="12309" marB="92315" anchor="ctr">
                    <a:lnL w="9525" cap="flat" cmpd="sng" algn="ctr">
                      <a:solidFill>
                        <a:schemeClr val="tx1"/>
                      </a:solidFill>
                      <a:prstDash val="solid"/>
                    </a:lnL>
                    <a:lnR w="12700" cmpd="sng">
                      <a:noFill/>
                      <a:prstDash val="solid"/>
                    </a:lnR>
                    <a:lnT w="38100" cmpd="sng">
                      <a:noFill/>
                    </a:lnT>
                    <a:lnB w="9525" cap="flat" cmpd="sng" algn="ctr">
                      <a:noFill/>
                      <a:prstDash val="solid"/>
                    </a:lnB>
                    <a:noFill/>
                  </a:tcPr>
                </a:tc>
                <a:tc>
                  <a:txBody>
                    <a:bodyPr/>
                    <a:lstStyle/>
                    <a:p>
                      <a:pPr>
                        <a:lnSpc>
                          <a:spcPct val="107000"/>
                        </a:lnSpc>
                        <a:spcBef>
                          <a:spcPts val="1200"/>
                        </a:spcBef>
                        <a:spcAft>
                          <a:spcPts val="1800"/>
                        </a:spcAft>
                      </a:pPr>
                      <a:r>
                        <a:rPr lang="en-CA" sz="800" kern="0" cap="none" spc="0">
                          <a:solidFill>
                            <a:schemeClr val="tx1"/>
                          </a:solidFill>
                          <a:effectLst/>
                        </a:rPr>
                        <a:t>Airbnb's unique identifier for the listing</a:t>
                      </a:r>
                      <a:endParaRPr lang="en-CA" sz="800" kern="100" cap="none" spc="0">
                        <a:solidFill>
                          <a:schemeClr val="tx1"/>
                        </a:solidFill>
                        <a:effectLst/>
                        <a:latin typeface="Calibri" panose="020F0502020204030204" pitchFamily="34" charset="0"/>
                        <a:ea typeface="Calibri" panose="020F0502020204030204" pitchFamily="34" charset="0"/>
                        <a:cs typeface="Mangal" panose="02040503050203030202" pitchFamily="18" charset="0"/>
                      </a:endParaRPr>
                    </a:p>
                  </a:txBody>
                  <a:tcPr marL="43080" marR="9638" marT="12309" marB="92315" anchor="ctr">
                    <a:lnL w="12700" cmpd="sng">
                      <a:noFill/>
                      <a:prstDash val="solid"/>
                    </a:lnL>
                    <a:lnR w="12700" cmpd="sng">
                      <a:noFill/>
                      <a:prstDash val="solid"/>
                    </a:lnR>
                    <a:lnT w="38100" cmpd="sng">
                      <a:noFill/>
                    </a:lnT>
                    <a:lnB w="9525" cap="flat" cmpd="sng" algn="ctr">
                      <a:noFill/>
                      <a:prstDash val="solid"/>
                    </a:lnB>
                    <a:noFill/>
                  </a:tcPr>
                </a:tc>
                <a:extLst>
                  <a:ext uri="{0D108BD9-81ED-4DB2-BD59-A6C34878D82A}">
                    <a16:rowId xmlns:a16="http://schemas.microsoft.com/office/drawing/2014/main" val="3776545925"/>
                  </a:ext>
                </a:extLst>
              </a:tr>
              <a:tr h="254338">
                <a:tc>
                  <a:txBody>
                    <a:bodyPr/>
                    <a:lstStyle/>
                    <a:p>
                      <a:pPr>
                        <a:lnSpc>
                          <a:spcPct val="107000"/>
                        </a:lnSpc>
                        <a:spcBef>
                          <a:spcPts val="1200"/>
                        </a:spcBef>
                        <a:spcAft>
                          <a:spcPts val="1800"/>
                        </a:spcAft>
                      </a:pPr>
                      <a:r>
                        <a:rPr lang="en-CA" sz="800" b="1" kern="0" cap="none" spc="0">
                          <a:solidFill>
                            <a:schemeClr val="tx1"/>
                          </a:solidFill>
                          <a:effectLst/>
                        </a:rPr>
                        <a:t>name</a:t>
                      </a:r>
                      <a:endParaRPr lang="en-CA" sz="800" b="1" kern="100" cap="none" spc="0">
                        <a:solidFill>
                          <a:schemeClr val="tx1"/>
                        </a:solidFill>
                        <a:effectLst/>
                        <a:latin typeface="Calibri" panose="020F0502020204030204" pitchFamily="34" charset="0"/>
                        <a:ea typeface="Calibri" panose="020F0502020204030204" pitchFamily="34" charset="0"/>
                        <a:cs typeface="Mangal" panose="02040503050203030202" pitchFamily="18" charset="0"/>
                      </a:endParaRPr>
                    </a:p>
                  </a:txBody>
                  <a:tcPr marL="43080" marR="9638" marT="12309" marB="92315" anchor="ctr">
                    <a:lnL w="9525" cap="flat" cmpd="sng" algn="ctr">
                      <a:solidFill>
                        <a:schemeClr val="tx1"/>
                      </a:solidFill>
                      <a:prstDash val="solid"/>
                    </a:lnL>
                    <a:lnR w="12700" cmpd="sng">
                      <a:noFill/>
                      <a:prstDash val="solid"/>
                    </a:lnR>
                    <a:lnT w="9525" cap="flat" cmpd="sng" algn="ctr">
                      <a:noFill/>
                      <a:prstDash val="solid"/>
                    </a:lnT>
                    <a:lnB w="12700" cmpd="sng">
                      <a:noFill/>
                      <a:prstDash val="solid"/>
                    </a:lnB>
                    <a:solidFill>
                      <a:schemeClr val="bg1">
                        <a:lumMod val="95000"/>
                      </a:schemeClr>
                    </a:solidFill>
                  </a:tcPr>
                </a:tc>
                <a:tc>
                  <a:txBody>
                    <a:bodyPr/>
                    <a:lstStyle/>
                    <a:p>
                      <a:pPr>
                        <a:lnSpc>
                          <a:spcPct val="107000"/>
                        </a:lnSpc>
                        <a:spcBef>
                          <a:spcPts val="1200"/>
                        </a:spcBef>
                        <a:spcAft>
                          <a:spcPts val="1800"/>
                        </a:spcAft>
                      </a:pPr>
                      <a:r>
                        <a:rPr lang="en-CA" sz="800" kern="0" cap="none" spc="0">
                          <a:solidFill>
                            <a:schemeClr val="tx1"/>
                          </a:solidFill>
                          <a:effectLst/>
                        </a:rPr>
                        <a:t>Name of the listing</a:t>
                      </a:r>
                      <a:endParaRPr lang="en-CA" sz="800" kern="100" cap="none" spc="0">
                        <a:solidFill>
                          <a:schemeClr val="tx1"/>
                        </a:solidFill>
                        <a:effectLst/>
                        <a:latin typeface="Calibri" panose="020F0502020204030204" pitchFamily="34" charset="0"/>
                        <a:ea typeface="Calibri" panose="020F0502020204030204" pitchFamily="34" charset="0"/>
                        <a:cs typeface="Mangal" panose="02040503050203030202" pitchFamily="18" charset="0"/>
                      </a:endParaRPr>
                    </a:p>
                  </a:txBody>
                  <a:tcPr marL="43080" marR="9638" marT="12309" marB="92315" anchor="ctr">
                    <a:lnL w="12700" cmpd="sng">
                      <a:noFill/>
                      <a:prstDash val="solid"/>
                    </a:lnL>
                    <a:lnR w="12700" cmpd="sng">
                      <a:noFill/>
                      <a:prstDash val="solid"/>
                    </a:lnR>
                    <a:lnT w="9525"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2953187645"/>
                  </a:ext>
                </a:extLst>
              </a:tr>
              <a:tr h="254338">
                <a:tc>
                  <a:txBody>
                    <a:bodyPr/>
                    <a:lstStyle/>
                    <a:p>
                      <a:pPr>
                        <a:lnSpc>
                          <a:spcPct val="107000"/>
                        </a:lnSpc>
                        <a:spcBef>
                          <a:spcPts val="1200"/>
                        </a:spcBef>
                        <a:spcAft>
                          <a:spcPts val="1800"/>
                        </a:spcAft>
                      </a:pPr>
                      <a:r>
                        <a:rPr lang="en-CA" sz="800" b="1" kern="0" cap="none" spc="0">
                          <a:solidFill>
                            <a:schemeClr val="tx1"/>
                          </a:solidFill>
                          <a:effectLst/>
                        </a:rPr>
                        <a:t>host_id</a:t>
                      </a:r>
                      <a:endParaRPr lang="en-CA" sz="800" b="1" kern="100" cap="none" spc="0">
                        <a:solidFill>
                          <a:schemeClr val="tx1"/>
                        </a:solidFill>
                        <a:effectLst/>
                        <a:latin typeface="Calibri" panose="020F0502020204030204" pitchFamily="34" charset="0"/>
                        <a:ea typeface="Calibri" panose="020F0502020204030204" pitchFamily="34" charset="0"/>
                        <a:cs typeface="Mangal" panose="02040503050203030202" pitchFamily="18" charset="0"/>
                      </a:endParaRPr>
                    </a:p>
                  </a:txBody>
                  <a:tcPr marL="43080" marR="9638" marT="12309" marB="92315" anchor="ctr">
                    <a:lnL w="9525" cap="flat" cmpd="sng" algn="ctr">
                      <a:solidFill>
                        <a:schemeClr val="tx1"/>
                      </a:solidFill>
                      <a:prstDash val="solid"/>
                    </a:lnL>
                    <a:lnR w="12700" cmpd="sng">
                      <a:noFill/>
                      <a:prstDash val="solid"/>
                    </a:lnR>
                    <a:lnT w="12700" cmpd="sng">
                      <a:noFill/>
                      <a:prstDash val="solid"/>
                    </a:lnT>
                    <a:lnB w="9525" cap="flat" cmpd="sng" algn="ctr">
                      <a:noFill/>
                      <a:prstDash val="solid"/>
                    </a:lnB>
                    <a:noFill/>
                  </a:tcPr>
                </a:tc>
                <a:tc>
                  <a:txBody>
                    <a:bodyPr/>
                    <a:lstStyle/>
                    <a:p>
                      <a:pPr>
                        <a:lnSpc>
                          <a:spcPct val="107000"/>
                        </a:lnSpc>
                        <a:spcBef>
                          <a:spcPts val="1200"/>
                        </a:spcBef>
                        <a:spcAft>
                          <a:spcPts val="1800"/>
                        </a:spcAft>
                      </a:pPr>
                      <a:r>
                        <a:rPr lang="en-CA" sz="800" kern="0" cap="none" spc="0">
                          <a:solidFill>
                            <a:schemeClr val="tx1"/>
                          </a:solidFill>
                          <a:effectLst/>
                        </a:rPr>
                        <a:t>Airbnb host's unique identifier</a:t>
                      </a:r>
                      <a:endParaRPr lang="en-CA" sz="800" kern="100" cap="none" spc="0">
                        <a:solidFill>
                          <a:schemeClr val="tx1"/>
                        </a:solidFill>
                        <a:effectLst/>
                        <a:latin typeface="Calibri" panose="020F0502020204030204" pitchFamily="34" charset="0"/>
                        <a:ea typeface="Calibri" panose="020F0502020204030204" pitchFamily="34" charset="0"/>
                        <a:cs typeface="Mangal" panose="02040503050203030202" pitchFamily="18" charset="0"/>
                      </a:endParaRPr>
                    </a:p>
                  </a:txBody>
                  <a:tcPr marL="43080" marR="9638" marT="12309" marB="92315" anchor="ctr">
                    <a:lnL w="12700" cmpd="sng">
                      <a:noFill/>
                      <a:prstDash val="solid"/>
                    </a:lnL>
                    <a:lnR w="12700" cmpd="sng">
                      <a:noFill/>
                      <a:prstDash val="solid"/>
                    </a:lnR>
                    <a:lnT w="12700" cmpd="sng">
                      <a:noFill/>
                      <a:prstDash val="solid"/>
                    </a:lnT>
                    <a:lnB w="9525" cap="flat" cmpd="sng" algn="ctr">
                      <a:noFill/>
                      <a:prstDash val="solid"/>
                    </a:lnB>
                    <a:noFill/>
                  </a:tcPr>
                </a:tc>
                <a:extLst>
                  <a:ext uri="{0D108BD9-81ED-4DB2-BD59-A6C34878D82A}">
                    <a16:rowId xmlns:a16="http://schemas.microsoft.com/office/drawing/2014/main" val="484989142"/>
                  </a:ext>
                </a:extLst>
              </a:tr>
              <a:tr h="254338">
                <a:tc>
                  <a:txBody>
                    <a:bodyPr/>
                    <a:lstStyle/>
                    <a:p>
                      <a:pPr>
                        <a:lnSpc>
                          <a:spcPct val="107000"/>
                        </a:lnSpc>
                        <a:spcBef>
                          <a:spcPts val="1200"/>
                        </a:spcBef>
                        <a:spcAft>
                          <a:spcPts val="1800"/>
                        </a:spcAft>
                      </a:pPr>
                      <a:r>
                        <a:rPr lang="en-CA" sz="800" b="1" kern="0" cap="none" spc="0">
                          <a:solidFill>
                            <a:schemeClr val="tx1"/>
                          </a:solidFill>
                          <a:effectLst/>
                        </a:rPr>
                        <a:t>host_name</a:t>
                      </a:r>
                      <a:endParaRPr lang="en-CA" sz="800" b="1" kern="100" cap="none" spc="0">
                        <a:solidFill>
                          <a:schemeClr val="tx1"/>
                        </a:solidFill>
                        <a:effectLst/>
                        <a:latin typeface="Calibri" panose="020F0502020204030204" pitchFamily="34" charset="0"/>
                        <a:ea typeface="Calibri" panose="020F0502020204030204" pitchFamily="34" charset="0"/>
                        <a:cs typeface="Mangal" panose="02040503050203030202" pitchFamily="18" charset="0"/>
                      </a:endParaRPr>
                    </a:p>
                  </a:txBody>
                  <a:tcPr marL="43080" marR="9638" marT="12309" marB="92315" anchor="ctr">
                    <a:lnL w="9525" cap="flat" cmpd="sng" algn="ctr">
                      <a:solidFill>
                        <a:schemeClr val="tx1"/>
                      </a:solidFill>
                      <a:prstDash val="solid"/>
                    </a:lnL>
                    <a:lnR w="12700" cmpd="sng">
                      <a:noFill/>
                      <a:prstDash val="solid"/>
                    </a:lnR>
                    <a:lnT w="9525" cap="flat" cmpd="sng" algn="ctr">
                      <a:noFill/>
                      <a:prstDash val="solid"/>
                    </a:lnT>
                    <a:lnB w="12700" cmpd="sng">
                      <a:noFill/>
                      <a:prstDash val="solid"/>
                    </a:lnB>
                    <a:solidFill>
                      <a:schemeClr val="bg1">
                        <a:lumMod val="95000"/>
                      </a:schemeClr>
                    </a:solidFill>
                  </a:tcPr>
                </a:tc>
                <a:tc>
                  <a:txBody>
                    <a:bodyPr/>
                    <a:lstStyle/>
                    <a:p>
                      <a:pPr>
                        <a:lnSpc>
                          <a:spcPct val="107000"/>
                        </a:lnSpc>
                        <a:spcBef>
                          <a:spcPts val="1200"/>
                        </a:spcBef>
                        <a:spcAft>
                          <a:spcPts val="1800"/>
                        </a:spcAft>
                      </a:pPr>
                      <a:r>
                        <a:rPr lang="en-CA" sz="800" kern="0" cap="none" spc="0">
                          <a:solidFill>
                            <a:schemeClr val="tx1"/>
                          </a:solidFill>
                          <a:effectLst/>
                        </a:rPr>
                        <a:t>Name of the host</a:t>
                      </a:r>
                      <a:endParaRPr lang="en-CA" sz="800" kern="100" cap="none" spc="0">
                        <a:solidFill>
                          <a:schemeClr val="tx1"/>
                        </a:solidFill>
                        <a:effectLst/>
                        <a:latin typeface="Calibri" panose="020F0502020204030204" pitchFamily="34" charset="0"/>
                        <a:ea typeface="Calibri" panose="020F0502020204030204" pitchFamily="34" charset="0"/>
                        <a:cs typeface="Mangal" panose="02040503050203030202" pitchFamily="18" charset="0"/>
                      </a:endParaRPr>
                    </a:p>
                  </a:txBody>
                  <a:tcPr marL="43080" marR="9638" marT="12309" marB="92315" anchor="ctr">
                    <a:lnL w="12700" cmpd="sng">
                      <a:noFill/>
                      <a:prstDash val="solid"/>
                    </a:lnL>
                    <a:lnR w="12700" cmpd="sng">
                      <a:noFill/>
                      <a:prstDash val="solid"/>
                    </a:lnR>
                    <a:lnT w="9525"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3971286447"/>
                  </a:ext>
                </a:extLst>
              </a:tr>
              <a:tr h="386058">
                <a:tc>
                  <a:txBody>
                    <a:bodyPr/>
                    <a:lstStyle/>
                    <a:p>
                      <a:pPr>
                        <a:lnSpc>
                          <a:spcPct val="107000"/>
                        </a:lnSpc>
                        <a:spcBef>
                          <a:spcPts val="1200"/>
                        </a:spcBef>
                        <a:spcAft>
                          <a:spcPts val="1800"/>
                        </a:spcAft>
                      </a:pPr>
                      <a:r>
                        <a:rPr lang="en-CA" sz="800" b="1" kern="0" cap="none" spc="0">
                          <a:solidFill>
                            <a:schemeClr val="tx1"/>
                          </a:solidFill>
                          <a:effectLst/>
                        </a:rPr>
                        <a:t>neighbourhood_group</a:t>
                      </a:r>
                      <a:endParaRPr lang="en-CA" sz="800" b="1" kern="100" cap="none" spc="0">
                        <a:solidFill>
                          <a:schemeClr val="tx1"/>
                        </a:solidFill>
                        <a:effectLst/>
                        <a:latin typeface="Calibri" panose="020F0502020204030204" pitchFamily="34" charset="0"/>
                        <a:ea typeface="Calibri" panose="020F0502020204030204" pitchFamily="34" charset="0"/>
                        <a:cs typeface="Mangal" panose="02040503050203030202" pitchFamily="18" charset="0"/>
                      </a:endParaRPr>
                    </a:p>
                  </a:txBody>
                  <a:tcPr marL="43080" marR="9638" marT="12309" marB="92315" anchor="ctr">
                    <a:lnL w="9525" cap="flat" cmpd="sng" algn="ctr">
                      <a:solidFill>
                        <a:schemeClr val="tx1"/>
                      </a:solidFill>
                      <a:prstDash val="solid"/>
                    </a:lnL>
                    <a:lnR w="12700" cmpd="sng">
                      <a:noFill/>
                      <a:prstDash val="solid"/>
                    </a:lnR>
                    <a:lnT w="12700" cmpd="sng">
                      <a:noFill/>
                      <a:prstDash val="solid"/>
                    </a:lnT>
                    <a:lnB w="9525" cap="flat" cmpd="sng" algn="ctr">
                      <a:noFill/>
                      <a:prstDash val="solid"/>
                    </a:lnB>
                    <a:noFill/>
                  </a:tcPr>
                </a:tc>
                <a:tc>
                  <a:txBody>
                    <a:bodyPr/>
                    <a:lstStyle/>
                    <a:p>
                      <a:pPr>
                        <a:lnSpc>
                          <a:spcPct val="107000"/>
                        </a:lnSpc>
                        <a:spcBef>
                          <a:spcPts val="1200"/>
                        </a:spcBef>
                        <a:spcAft>
                          <a:spcPts val="1800"/>
                        </a:spcAft>
                      </a:pPr>
                      <a:r>
                        <a:rPr lang="en-CA" sz="800" kern="0" cap="none" spc="0">
                          <a:solidFill>
                            <a:schemeClr val="tx1"/>
                          </a:solidFill>
                          <a:effectLst/>
                        </a:rPr>
                        <a:t>The neighbourhood group as geocoded using the latitude and longitude against neighborhoods as defined by open or public digital shapefiles.</a:t>
                      </a:r>
                      <a:endParaRPr lang="en-CA" sz="800" kern="100" cap="none" spc="0">
                        <a:solidFill>
                          <a:schemeClr val="tx1"/>
                        </a:solidFill>
                        <a:effectLst/>
                        <a:latin typeface="Calibri" panose="020F0502020204030204" pitchFamily="34" charset="0"/>
                        <a:ea typeface="Calibri" panose="020F0502020204030204" pitchFamily="34" charset="0"/>
                        <a:cs typeface="Mangal" panose="02040503050203030202" pitchFamily="18" charset="0"/>
                      </a:endParaRPr>
                    </a:p>
                  </a:txBody>
                  <a:tcPr marL="43080" marR="9638" marT="12309" marB="92315" anchor="ctr">
                    <a:lnL w="12700" cmpd="sng">
                      <a:noFill/>
                      <a:prstDash val="solid"/>
                    </a:lnL>
                    <a:lnR w="12700" cmpd="sng">
                      <a:noFill/>
                      <a:prstDash val="solid"/>
                    </a:lnR>
                    <a:lnT w="12700" cmpd="sng">
                      <a:noFill/>
                      <a:prstDash val="solid"/>
                    </a:lnT>
                    <a:lnB w="9525" cap="flat" cmpd="sng" algn="ctr">
                      <a:noFill/>
                      <a:prstDash val="solid"/>
                    </a:lnB>
                    <a:noFill/>
                  </a:tcPr>
                </a:tc>
                <a:extLst>
                  <a:ext uri="{0D108BD9-81ED-4DB2-BD59-A6C34878D82A}">
                    <a16:rowId xmlns:a16="http://schemas.microsoft.com/office/drawing/2014/main" val="3887479984"/>
                  </a:ext>
                </a:extLst>
              </a:tr>
              <a:tr h="386058">
                <a:tc>
                  <a:txBody>
                    <a:bodyPr/>
                    <a:lstStyle/>
                    <a:p>
                      <a:pPr>
                        <a:lnSpc>
                          <a:spcPct val="107000"/>
                        </a:lnSpc>
                        <a:spcBef>
                          <a:spcPts val="1200"/>
                        </a:spcBef>
                        <a:spcAft>
                          <a:spcPts val="1800"/>
                        </a:spcAft>
                      </a:pPr>
                      <a:r>
                        <a:rPr lang="en-CA" sz="800" b="1" kern="0" cap="none" spc="0">
                          <a:solidFill>
                            <a:schemeClr val="tx1"/>
                          </a:solidFill>
                          <a:effectLst/>
                        </a:rPr>
                        <a:t>neighbourhood</a:t>
                      </a:r>
                      <a:endParaRPr lang="en-CA" sz="800" b="1" kern="100" cap="none" spc="0">
                        <a:solidFill>
                          <a:schemeClr val="tx1"/>
                        </a:solidFill>
                        <a:effectLst/>
                        <a:latin typeface="Calibri" panose="020F0502020204030204" pitchFamily="34" charset="0"/>
                        <a:ea typeface="Calibri" panose="020F0502020204030204" pitchFamily="34" charset="0"/>
                        <a:cs typeface="Mangal" panose="02040503050203030202" pitchFamily="18" charset="0"/>
                      </a:endParaRPr>
                    </a:p>
                  </a:txBody>
                  <a:tcPr marL="43080" marR="9638" marT="12309" marB="92315" anchor="ctr">
                    <a:lnL w="9525" cap="flat" cmpd="sng" algn="ctr">
                      <a:solidFill>
                        <a:schemeClr val="tx1"/>
                      </a:solidFill>
                      <a:prstDash val="solid"/>
                    </a:lnL>
                    <a:lnR w="12700" cmpd="sng">
                      <a:noFill/>
                      <a:prstDash val="solid"/>
                    </a:lnR>
                    <a:lnT w="9525" cap="flat" cmpd="sng" algn="ctr">
                      <a:noFill/>
                      <a:prstDash val="solid"/>
                    </a:lnT>
                    <a:lnB w="12700" cmpd="sng">
                      <a:noFill/>
                      <a:prstDash val="solid"/>
                    </a:lnB>
                    <a:solidFill>
                      <a:schemeClr val="bg1">
                        <a:lumMod val="95000"/>
                      </a:schemeClr>
                    </a:solidFill>
                  </a:tcPr>
                </a:tc>
                <a:tc>
                  <a:txBody>
                    <a:bodyPr/>
                    <a:lstStyle/>
                    <a:p>
                      <a:pPr>
                        <a:lnSpc>
                          <a:spcPct val="107000"/>
                        </a:lnSpc>
                        <a:spcBef>
                          <a:spcPts val="1200"/>
                        </a:spcBef>
                        <a:spcAft>
                          <a:spcPts val="1800"/>
                        </a:spcAft>
                      </a:pPr>
                      <a:r>
                        <a:rPr lang="en-CA" sz="800" kern="0" cap="none" spc="0">
                          <a:solidFill>
                            <a:schemeClr val="tx1"/>
                          </a:solidFill>
                          <a:effectLst/>
                        </a:rPr>
                        <a:t>The neighbourhood as geocoded using the latitude and longitude against neighborhoods as defined by open or public digital shapefiles.</a:t>
                      </a:r>
                      <a:endParaRPr lang="en-CA" sz="800" kern="100" cap="none" spc="0">
                        <a:solidFill>
                          <a:schemeClr val="tx1"/>
                        </a:solidFill>
                        <a:effectLst/>
                        <a:latin typeface="Calibri" panose="020F0502020204030204" pitchFamily="34" charset="0"/>
                        <a:ea typeface="Calibri" panose="020F0502020204030204" pitchFamily="34" charset="0"/>
                        <a:cs typeface="Mangal" panose="02040503050203030202" pitchFamily="18" charset="0"/>
                      </a:endParaRPr>
                    </a:p>
                  </a:txBody>
                  <a:tcPr marL="43080" marR="9638" marT="12309" marB="92315" anchor="ctr">
                    <a:lnL w="12700" cmpd="sng">
                      <a:noFill/>
                      <a:prstDash val="solid"/>
                    </a:lnL>
                    <a:lnR w="12700" cmpd="sng">
                      <a:noFill/>
                      <a:prstDash val="solid"/>
                    </a:lnR>
                    <a:lnT w="9525"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906076788"/>
                  </a:ext>
                </a:extLst>
              </a:tr>
              <a:tr h="254338">
                <a:tc>
                  <a:txBody>
                    <a:bodyPr/>
                    <a:lstStyle/>
                    <a:p>
                      <a:pPr>
                        <a:lnSpc>
                          <a:spcPct val="107000"/>
                        </a:lnSpc>
                        <a:spcBef>
                          <a:spcPts val="1200"/>
                        </a:spcBef>
                        <a:spcAft>
                          <a:spcPts val="1800"/>
                        </a:spcAft>
                      </a:pPr>
                      <a:r>
                        <a:rPr lang="en-CA" sz="800" b="1" kern="0" cap="none" spc="0">
                          <a:solidFill>
                            <a:schemeClr val="tx1"/>
                          </a:solidFill>
                          <a:effectLst/>
                        </a:rPr>
                        <a:t>latitude</a:t>
                      </a:r>
                      <a:endParaRPr lang="en-CA" sz="800" b="1" kern="100" cap="none" spc="0">
                        <a:solidFill>
                          <a:schemeClr val="tx1"/>
                        </a:solidFill>
                        <a:effectLst/>
                        <a:latin typeface="Calibri" panose="020F0502020204030204" pitchFamily="34" charset="0"/>
                        <a:ea typeface="Calibri" panose="020F0502020204030204" pitchFamily="34" charset="0"/>
                        <a:cs typeface="Mangal" panose="02040503050203030202" pitchFamily="18" charset="0"/>
                      </a:endParaRPr>
                    </a:p>
                  </a:txBody>
                  <a:tcPr marL="43080" marR="9638" marT="12309" marB="92315" anchor="ctr">
                    <a:lnL w="9525" cap="flat" cmpd="sng" algn="ctr">
                      <a:solidFill>
                        <a:schemeClr val="tx1"/>
                      </a:solidFill>
                      <a:prstDash val="solid"/>
                    </a:lnL>
                    <a:lnR w="12700" cmpd="sng">
                      <a:noFill/>
                      <a:prstDash val="solid"/>
                    </a:lnR>
                    <a:lnT w="12700" cmpd="sng">
                      <a:noFill/>
                      <a:prstDash val="solid"/>
                    </a:lnT>
                    <a:lnB w="9525" cap="flat" cmpd="sng" algn="ctr">
                      <a:noFill/>
                      <a:prstDash val="solid"/>
                    </a:lnB>
                    <a:noFill/>
                  </a:tcPr>
                </a:tc>
                <a:tc>
                  <a:txBody>
                    <a:bodyPr/>
                    <a:lstStyle/>
                    <a:p>
                      <a:pPr>
                        <a:lnSpc>
                          <a:spcPct val="107000"/>
                        </a:lnSpc>
                        <a:spcBef>
                          <a:spcPts val="1200"/>
                        </a:spcBef>
                        <a:spcAft>
                          <a:spcPts val="1800"/>
                        </a:spcAft>
                      </a:pPr>
                      <a:r>
                        <a:rPr lang="en-CA" sz="800" kern="0" cap="none" spc="0">
                          <a:solidFill>
                            <a:schemeClr val="tx1"/>
                          </a:solidFill>
                          <a:effectLst/>
                        </a:rPr>
                        <a:t>Latitude in the World Geodetic System (WGS84) projection</a:t>
                      </a:r>
                      <a:endParaRPr lang="en-CA" sz="800" kern="100" cap="none" spc="0">
                        <a:solidFill>
                          <a:schemeClr val="tx1"/>
                        </a:solidFill>
                        <a:effectLst/>
                        <a:latin typeface="Calibri" panose="020F0502020204030204" pitchFamily="34" charset="0"/>
                        <a:ea typeface="Calibri" panose="020F0502020204030204" pitchFamily="34" charset="0"/>
                        <a:cs typeface="Mangal" panose="02040503050203030202" pitchFamily="18" charset="0"/>
                      </a:endParaRPr>
                    </a:p>
                  </a:txBody>
                  <a:tcPr marL="43080" marR="9638" marT="12309" marB="92315" anchor="ctr">
                    <a:lnL w="12700" cmpd="sng">
                      <a:noFill/>
                      <a:prstDash val="solid"/>
                    </a:lnL>
                    <a:lnR w="12700" cmpd="sng">
                      <a:noFill/>
                      <a:prstDash val="solid"/>
                    </a:lnR>
                    <a:lnT w="12700" cmpd="sng">
                      <a:noFill/>
                      <a:prstDash val="solid"/>
                    </a:lnT>
                    <a:lnB w="9525" cap="flat" cmpd="sng" algn="ctr">
                      <a:noFill/>
                      <a:prstDash val="solid"/>
                    </a:lnB>
                    <a:noFill/>
                  </a:tcPr>
                </a:tc>
                <a:extLst>
                  <a:ext uri="{0D108BD9-81ED-4DB2-BD59-A6C34878D82A}">
                    <a16:rowId xmlns:a16="http://schemas.microsoft.com/office/drawing/2014/main" val="446016571"/>
                  </a:ext>
                </a:extLst>
              </a:tr>
              <a:tr h="254338">
                <a:tc>
                  <a:txBody>
                    <a:bodyPr/>
                    <a:lstStyle/>
                    <a:p>
                      <a:pPr>
                        <a:lnSpc>
                          <a:spcPct val="107000"/>
                        </a:lnSpc>
                        <a:spcBef>
                          <a:spcPts val="1200"/>
                        </a:spcBef>
                        <a:spcAft>
                          <a:spcPts val="1800"/>
                        </a:spcAft>
                      </a:pPr>
                      <a:r>
                        <a:rPr lang="en-CA" sz="800" b="1" kern="0" cap="none" spc="0">
                          <a:solidFill>
                            <a:schemeClr val="tx1"/>
                          </a:solidFill>
                          <a:effectLst/>
                        </a:rPr>
                        <a:t>longitude</a:t>
                      </a:r>
                      <a:endParaRPr lang="en-CA" sz="800" b="1" kern="100" cap="none" spc="0">
                        <a:solidFill>
                          <a:schemeClr val="tx1"/>
                        </a:solidFill>
                        <a:effectLst/>
                        <a:latin typeface="Calibri" panose="020F0502020204030204" pitchFamily="34" charset="0"/>
                        <a:ea typeface="Calibri" panose="020F0502020204030204" pitchFamily="34" charset="0"/>
                        <a:cs typeface="Mangal" panose="02040503050203030202" pitchFamily="18" charset="0"/>
                      </a:endParaRPr>
                    </a:p>
                  </a:txBody>
                  <a:tcPr marL="43080" marR="9638" marT="12309" marB="92315" anchor="ctr">
                    <a:lnL w="9525" cap="flat" cmpd="sng" algn="ctr">
                      <a:solidFill>
                        <a:schemeClr val="tx1"/>
                      </a:solidFill>
                      <a:prstDash val="solid"/>
                    </a:lnL>
                    <a:lnR w="12700" cmpd="sng">
                      <a:noFill/>
                      <a:prstDash val="solid"/>
                    </a:lnR>
                    <a:lnT w="9525" cap="flat" cmpd="sng" algn="ctr">
                      <a:noFill/>
                      <a:prstDash val="solid"/>
                    </a:lnT>
                    <a:lnB w="12700" cmpd="sng">
                      <a:noFill/>
                      <a:prstDash val="solid"/>
                    </a:lnB>
                    <a:solidFill>
                      <a:schemeClr val="bg1">
                        <a:lumMod val="95000"/>
                      </a:schemeClr>
                    </a:solidFill>
                  </a:tcPr>
                </a:tc>
                <a:tc>
                  <a:txBody>
                    <a:bodyPr/>
                    <a:lstStyle/>
                    <a:p>
                      <a:pPr>
                        <a:lnSpc>
                          <a:spcPct val="107000"/>
                        </a:lnSpc>
                        <a:spcBef>
                          <a:spcPts val="1200"/>
                        </a:spcBef>
                        <a:spcAft>
                          <a:spcPts val="1800"/>
                        </a:spcAft>
                      </a:pPr>
                      <a:r>
                        <a:rPr lang="en-CA" sz="800" kern="0" cap="none" spc="0" dirty="0">
                          <a:solidFill>
                            <a:schemeClr val="tx1"/>
                          </a:solidFill>
                          <a:effectLst/>
                        </a:rPr>
                        <a:t>Longitude in the World Geodetic System (WGS84) projection</a:t>
                      </a:r>
                      <a:endParaRPr lang="en-CA" sz="800" kern="100" cap="none" spc="0" dirty="0">
                        <a:solidFill>
                          <a:schemeClr val="tx1"/>
                        </a:solidFill>
                        <a:effectLst/>
                        <a:latin typeface="Calibri" panose="020F0502020204030204" pitchFamily="34" charset="0"/>
                        <a:ea typeface="Calibri" panose="020F0502020204030204" pitchFamily="34" charset="0"/>
                        <a:cs typeface="Mangal" panose="02040503050203030202" pitchFamily="18" charset="0"/>
                      </a:endParaRPr>
                    </a:p>
                  </a:txBody>
                  <a:tcPr marL="43080" marR="9638" marT="12309" marB="92315" anchor="ctr">
                    <a:lnL w="12700" cmpd="sng">
                      <a:noFill/>
                      <a:prstDash val="solid"/>
                    </a:lnL>
                    <a:lnR w="12700" cmpd="sng">
                      <a:noFill/>
                      <a:prstDash val="solid"/>
                    </a:lnR>
                    <a:lnT w="9525"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2955706481"/>
                  </a:ext>
                </a:extLst>
              </a:tr>
              <a:tr h="254338">
                <a:tc>
                  <a:txBody>
                    <a:bodyPr/>
                    <a:lstStyle/>
                    <a:p>
                      <a:pPr>
                        <a:lnSpc>
                          <a:spcPct val="107000"/>
                        </a:lnSpc>
                        <a:spcBef>
                          <a:spcPts val="1200"/>
                        </a:spcBef>
                        <a:spcAft>
                          <a:spcPts val="1800"/>
                        </a:spcAft>
                      </a:pPr>
                      <a:r>
                        <a:rPr lang="en-CA" sz="800" b="1" kern="0" cap="none" spc="0">
                          <a:solidFill>
                            <a:schemeClr val="tx1"/>
                          </a:solidFill>
                          <a:effectLst/>
                        </a:rPr>
                        <a:t>room_type</a:t>
                      </a:r>
                      <a:endParaRPr lang="en-CA" sz="800" b="1" kern="100" cap="none" spc="0">
                        <a:solidFill>
                          <a:schemeClr val="tx1"/>
                        </a:solidFill>
                        <a:effectLst/>
                        <a:latin typeface="Calibri" panose="020F0502020204030204" pitchFamily="34" charset="0"/>
                        <a:ea typeface="Calibri" panose="020F0502020204030204" pitchFamily="34" charset="0"/>
                        <a:cs typeface="Mangal" panose="02040503050203030202" pitchFamily="18" charset="0"/>
                      </a:endParaRPr>
                    </a:p>
                  </a:txBody>
                  <a:tcPr marL="43080" marR="9638" marT="12309" marB="92315" anchor="ctr">
                    <a:lnL w="9525" cap="flat" cmpd="sng" algn="ctr">
                      <a:solidFill>
                        <a:schemeClr val="tx1"/>
                      </a:solidFill>
                      <a:prstDash val="solid"/>
                    </a:lnL>
                    <a:lnR w="12700" cmpd="sng">
                      <a:noFill/>
                      <a:prstDash val="solid"/>
                    </a:lnR>
                    <a:lnT w="12700" cmpd="sng">
                      <a:noFill/>
                      <a:prstDash val="solid"/>
                    </a:lnT>
                    <a:lnB w="9525" cap="flat" cmpd="sng" algn="ctr">
                      <a:noFill/>
                      <a:prstDash val="solid"/>
                    </a:lnB>
                    <a:noFill/>
                  </a:tcPr>
                </a:tc>
                <a:tc>
                  <a:txBody>
                    <a:bodyPr/>
                    <a:lstStyle/>
                    <a:p>
                      <a:pPr>
                        <a:lnSpc>
                          <a:spcPct val="107000"/>
                        </a:lnSpc>
                        <a:spcBef>
                          <a:spcPts val="1200"/>
                        </a:spcBef>
                        <a:spcAft>
                          <a:spcPts val="1800"/>
                        </a:spcAft>
                      </a:pPr>
                      <a:r>
                        <a:rPr lang="en-CA" sz="800" kern="0" cap="none" spc="0">
                          <a:solidFill>
                            <a:schemeClr val="tx1"/>
                          </a:solidFill>
                          <a:effectLst/>
                        </a:rPr>
                        <a:t>Type of room (e.g., entire home, private room, shared room)</a:t>
                      </a:r>
                      <a:endParaRPr lang="en-CA" sz="800" kern="100" cap="none" spc="0">
                        <a:solidFill>
                          <a:schemeClr val="tx1"/>
                        </a:solidFill>
                        <a:effectLst/>
                        <a:latin typeface="Calibri" panose="020F0502020204030204" pitchFamily="34" charset="0"/>
                        <a:ea typeface="Calibri" panose="020F0502020204030204" pitchFamily="34" charset="0"/>
                        <a:cs typeface="Mangal" panose="02040503050203030202" pitchFamily="18" charset="0"/>
                      </a:endParaRPr>
                    </a:p>
                  </a:txBody>
                  <a:tcPr marL="43080" marR="9638" marT="12309" marB="92315" anchor="ctr">
                    <a:lnL w="12700" cmpd="sng">
                      <a:noFill/>
                      <a:prstDash val="solid"/>
                    </a:lnL>
                    <a:lnR w="12700" cmpd="sng">
                      <a:noFill/>
                      <a:prstDash val="solid"/>
                    </a:lnR>
                    <a:lnT w="12700" cmpd="sng">
                      <a:noFill/>
                      <a:prstDash val="solid"/>
                    </a:lnT>
                    <a:lnB w="9525" cap="flat" cmpd="sng" algn="ctr">
                      <a:noFill/>
                      <a:prstDash val="solid"/>
                    </a:lnB>
                    <a:noFill/>
                  </a:tcPr>
                </a:tc>
                <a:extLst>
                  <a:ext uri="{0D108BD9-81ED-4DB2-BD59-A6C34878D82A}">
                    <a16:rowId xmlns:a16="http://schemas.microsoft.com/office/drawing/2014/main" val="3080321119"/>
                  </a:ext>
                </a:extLst>
              </a:tr>
              <a:tr h="386058">
                <a:tc>
                  <a:txBody>
                    <a:bodyPr/>
                    <a:lstStyle/>
                    <a:p>
                      <a:pPr>
                        <a:lnSpc>
                          <a:spcPct val="107000"/>
                        </a:lnSpc>
                        <a:spcBef>
                          <a:spcPts val="1200"/>
                        </a:spcBef>
                        <a:spcAft>
                          <a:spcPts val="1800"/>
                        </a:spcAft>
                      </a:pPr>
                      <a:r>
                        <a:rPr lang="en-CA" sz="800" b="1" kern="0" cap="none" spc="0">
                          <a:solidFill>
                            <a:schemeClr val="tx1"/>
                          </a:solidFill>
                          <a:effectLst/>
                        </a:rPr>
                        <a:t>price</a:t>
                      </a:r>
                      <a:endParaRPr lang="en-CA" sz="800" b="1" kern="100" cap="none" spc="0">
                        <a:solidFill>
                          <a:schemeClr val="tx1"/>
                        </a:solidFill>
                        <a:effectLst/>
                        <a:latin typeface="Calibri" panose="020F0502020204030204" pitchFamily="34" charset="0"/>
                        <a:ea typeface="Calibri" panose="020F0502020204030204" pitchFamily="34" charset="0"/>
                        <a:cs typeface="Mangal" panose="02040503050203030202" pitchFamily="18" charset="0"/>
                      </a:endParaRPr>
                    </a:p>
                  </a:txBody>
                  <a:tcPr marL="43080" marR="9638" marT="12309" marB="92315" anchor="ctr">
                    <a:lnL w="9525" cap="flat" cmpd="sng" algn="ctr">
                      <a:solidFill>
                        <a:schemeClr val="tx1"/>
                      </a:solidFill>
                      <a:prstDash val="solid"/>
                    </a:lnL>
                    <a:lnR w="12700" cmpd="sng">
                      <a:noFill/>
                      <a:prstDash val="solid"/>
                    </a:lnR>
                    <a:lnT w="9525" cap="flat" cmpd="sng" algn="ctr">
                      <a:noFill/>
                      <a:prstDash val="solid"/>
                    </a:lnT>
                    <a:lnB w="12700" cmpd="sng">
                      <a:noFill/>
                      <a:prstDash val="solid"/>
                    </a:lnB>
                    <a:solidFill>
                      <a:schemeClr val="bg1">
                        <a:lumMod val="95000"/>
                      </a:schemeClr>
                    </a:solidFill>
                  </a:tcPr>
                </a:tc>
                <a:tc>
                  <a:txBody>
                    <a:bodyPr/>
                    <a:lstStyle/>
                    <a:p>
                      <a:pPr>
                        <a:lnSpc>
                          <a:spcPct val="107000"/>
                        </a:lnSpc>
                        <a:spcBef>
                          <a:spcPts val="1200"/>
                        </a:spcBef>
                        <a:spcAft>
                          <a:spcPts val="1800"/>
                        </a:spcAft>
                      </a:pPr>
                      <a:r>
                        <a:rPr lang="en-CA" sz="800" kern="0" cap="none" spc="0">
                          <a:solidFill>
                            <a:schemeClr val="tx1"/>
                          </a:solidFill>
                          <a:effectLst/>
                        </a:rPr>
                        <a:t>Daily price in local currency (Note: $ sign may be used regardless of locale)</a:t>
                      </a:r>
                      <a:endParaRPr lang="en-CA" sz="800" kern="100" cap="none" spc="0">
                        <a:solidFill>
                          <a:schemeClr val="tx1"/>
                        </a:solidFill>
                        <a:effectLst/>
                        <a:latin typeface="Calibri" panose="020F0502020204030204" pitchFamily="34" charset="0"/>
                        <a:ea typeface="Calibri" panose="020F0502020204030204" pitchFamily="34" charset="0"/>
                        <a:cs typeface="Mangal" panose="02040503050203030202" pitchFamily="18" charset="0"/>
                      </a:endParaRPr>
                    </a:p>
                  </a:txBody>
                  <a:tcPr marL="43080" marR="9638" marT="12309" marB="92315" anchor="ctr">
                    <a:lnL w="12700" cmpd="sng">
                      <a:noFill/>
                      <a:prstDash val="solid"/>
                    </a:lnL>
                    <a:lnR w="12700" cmpd="sng">
                      <a:noFill/>
                      <a:prstDash val="solid"/>
                    </a:lnR>
                    <a:lnT w="9525"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4196514553"/>
                  </a:ext>
                </a:extLst>
              </a:tr>
              <a:tr h="386058">
                <a:tc>
                  <a:txBody>
                    <a:bodyPr/>
                    <a:lstStyle/>
                    <a:p>
                      <a:pPr>
                        <a:lnSpc>
                          <a:spcPct val="107000"/>
                        </a:lnSpc>
                        <a:spcBef>
                          <a:spcPts val="1200"/>
                        </a:spcBef>
                        <a:spcAft>
                          <a:spcPts val="1800"/>
                        </a:spcAft>
                      </a:pPr>
                      <a:r>
                        <a:rPr lang="en-CA" sz="800" b="1" kern="0" cap="none" spc="0">
                          <a:solidFill>
                            <a:schemeClr val="tx1"/>
                          </a:solidFill>
                          <a:effectLst/>
                        </a:rPr>
                        <a:t>minimum_nights</a:t>
                      </a:r>
                      <a:endParaRPr lang="en-CA" sz="800" b="1" kern="100" cap="none" spc="0">
                        <a:solidFill>
                          <a:schemeClr val="tx1"/>
                        </a:solidFill>
                        <a:effectLst/>
                        <a:latin typeface="Calibri" panose="020F0502020204030204" pitchFamily="34" charset="0"/>
                        <a:ea typeface="Calibri" panose="020F0502020204030204" pitchFamily="34" charset="0"/>
                        <a:cs typeface="Mangal" panose="02040503050203030202" pitchFamily="18" charset="0"/>
                      </a:endParaRPr>
                    </a:p>
                  </a:txBody>
                  <a:tcPr marL="43080" marR="9638" marT="12309" marB="92315" anchor="ctr">
                    <a:lnL w="9525" cap="flat" cmpd="sng" algn="ctr">
                      <a:solidFill>
                        <a:schemeClr val="tx1"/>
                      </a:solidFill>
                      <a:prstDash val="solid"/>
                    </a:lnL>
                    <a:lnR w="12700" cmpd="sng">
                      <a:noFill/>
                      <a:prstDash val="solid"/>
                    </a:lnR>
                    <a:lnT w="12700" cmpd="sng">
                      <a:noFill/>
                      <a:prstDash val="solid"/>
                    </a:lnT>
                    <a:lnB w="9525" cap="flat" cmpd="sng" algn="ctr">
                      <a:noFill/>
                      <a:prstDash val="solid"/>
                    </a:lnB>
                    <a:noFill/>
                  </a:tcPr>
                </a:tc>
                <a:tc>
                  <a:txBody>
                    <a:bodyPr/>
                    <a:lstStyle/>
                    <a:p>
                      <a:pPr>
                        <a:lnSpc>
                          <a:spcPct val="107000"/>
                        </a:lnSpc>
                        <a:spcBef>
                          <a:spcPts val="1200"/>
                        </a:spcBef>
                        <a:spcAft>
                          <a:spcPts val="1800"/>
                        </a:spcAft>
                      </a:pPr>
                      <a:r>
                        <a:rPr lang="en-CA" sz="800" kern="0" cap="none" spc="0">
                          <a:solidFill>
                            <a:schemeClr val="tx1"/>
                          </a:solidFill>
                          <a:effectLst/>
                        </a:rPr>
                        <a:t>Minimum number of nights required for the listing (calendar rules may vary)</a:t>
                      </a:r>
                      <a:endParaRPr lang="en-CA" sz="800" kern="100" cap="none" spc="0">
                        <a:solidFill>
                          <a:schemeClr val="tx1"/>
                        </a:solidFill>
                        <a:effectLst/>
                        <a:latin typeface="Calibri" panose="020F0502020204030204" pitchFamily="34" charset="0"/>
                        <a:ea typeface="Calibri" panose="020F0502020204030204" pitchFamily="34" charset="0"/>
                        <a:cs typeface="Mangal" panose="02040503050203030202" pitchFamily="18" charset="0"/>
                      </a:endParaRPr>
                    </a:p>
                  </a:txBody>
                  <a:tcPr marL="43080" marR="9638" marT="12309" marB="92315" anchor="ctr">
                    <a:lnL w="12700" cmpd="sng">
                      <a:noFill/>
                      <a:prstDash val="solid"/>
                    </a:lnL>
                    <a:lnR w="12700" cmpd="sng">
                      <a:noFill/>
                      <a:prstDash val="solid"/>
                    </a:lnR>
                    <a:lnT w="12700" cmpd="sng">
                      <a:noFill/>
                      <a:prstDash val="solid"/>
                    </a:lnT>
                    <a:lnB w="9525" cap="flat" cmpd="sng" algn="ctr">
                      <a:noFill/>
                      <a:prstDash val="solid"/>
                    </a:lnB>
                    <a:noFill/>
                  </a:tcPr>
                </a:tc>
                <a:extLst>
                  <a:ext uri="{0D108BD9-81ED-4DB2-BD59-A6C34878D82A}">
                    <a16:rowId xmlns:a16="http://schemas.microsoft.com/office/drawing/2014/main" val="963998167"/>
                  </a:ext>
                </a:extLst>
              </a:tr>
              <a:tr h="254338">
                <a:tc>
                  <a:txBody>
                    <a:bodyPr/>
                    <a:lstStyle/>
                    <a:p>
                      <a:pPr>
                        <a:lnSpc>
                          <a:spcPct val="107000"/>
                        </a:lnSpc>
                        <a:spcBef>
                          <a:spcPts val="1200"/>
                        </a:spcBef>
                        <a:spcAft>
                          <a:spcPts val="1800"/>
                        </a:spcAft>
                      </a:pPr>
                      <a:r>
                        <a:rPr lang="en-CA" sz="800" b="1" kern="0" cap="none" spc="0">
                          <a:solidFill>
                            <a:schemeClr val="tx1"/>
                          </a:solidFill>
                          <a:effectLst/>
                        </a:rPr>
                        <a:t>number_of_reviews</a:t>
                      </a:r>
                      <a:endParaRPr lang="en-CA" sz="800" b="1" kern="100" cap="none" spc="0">
                        <a:solidFill>
                          <a:schemeClr val="tx1"/>
                        </a:solidFill>
                        <a:effectLst/>
                        <a:latin typeface="Calibri" panose="020F0502020204030204" pitchFamily="34" charset="0"/>
                        <a:ea typeface="Calibri" panose="020F0502020204030204" pitchFamily="34" charset="0"/>
                        <a:cs typeface="Mangal" panose="02040503050203030202" pitchFamily="18" charset="0"/>
                      </a:endParaRPr>
                    </a:p>
                  </a:txBody>
                  <a:tcPr marL="43080" marR="9638" marT="12309" marB="92315" anchor="ctr">
                    <a:lnL w="9525" cap="flat" cmpd="sng" algn="ctr">
                      <a:solidFill>
                        <a:schemeClr val="tx1"/>
                      </a:solidFill>
                      <a:prstDash val="solid"/>
                    </a:lnL>
                    <a:lnR w="12700" cmpd="sng">
                      <a:noFill/>
                      <a:prstDash val="solid"/>
                    </a:lnR>
                    <a:lnT w="9525" cap="flat" cmpd="sng" algn="ctr">
                      <a:noFill/>
                      <a:prstDash val="solid"/>
                    </a:lnT>
                    <a:lnB w="12700" cmpd="sng">
                      <a:noFill/>
                      <a:prstDash val="solid"/>
                    </a:lnB>
                    <a:solidFill>
                      <a:schemeClr val="bg1">
                        <a:lumMod val="95000"/>
                      </a:schemeClr>
                    </a:solidFill>
                  </a:tcPr>
                </a:tc>
                <a:tc>
                  <a:txBody>
                    <a:bodyPr/>
                    <a:lstStyle/>
                    <a:p>
                      <a:pPr>
                        <a:lnSpc>
                          <a:spcPct val="107000"/>
                        </a:lnSpc>
                        <a:spcBef>
                          <a:spcPts val="1200"/>
                        </a:spcBef>
                        <a:spcAft>
                          <a:spcPts val="1800"/>
                        </a:spcAft>
                      </a:pPr>
                      <a:r>
                        <a:rPr lang="en-CA" sz="800" kern="0" cap="none" spc="0">
                          <a:solidFill>
                            <a:schemeClr val="tx1"/>
                          </a:solidFill>
                          <a:effectLst/>
                        </a:rPr>
                        <a:t>Total number of reviews the listing has received</a:t>
                      </a:r>
                      <a:endParaRPr lang="en-CA" sz="800" kern="100" cap="none" spc="0">
                        <a:solidFill>
                          <a:schemeClr val="tx1"/>
                        </a:solidFill>
                        <a:effectLst/>
                        <a:latin typeface="Calibri" panose="020F0502020204030204" pitchFamily="34" charset="0"/>
                        <a:ea typeface="Calibri" panose="020F0502020204030204" pitchFamily="34" charset="0"/>
                        <a:cs typeface="Mangal" panose="02040503050203030202" pitchFamily="18" charset="0"/>
                      </a:endParaRPr>
                    </a:p>
                  </a:txBody>
                  <a:tcPr marL="43080" marR="9638" marT="12309" marB="92315" anchor="ctr">
                    <a:lnL w="12700" cmpd="sng">
                      <a:noFill/>
                      <a:prstDash val="solid"/>
                    </a:lnL>
                    <a:lnR w="12700" cmpd="sng">
                      <a:noFill/>
                      <a:prstDash val="solid"/>
                    </a:lnR>
                    <a:lnT w="9525"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2976147411"/>
                  </a:ext>
                </a:extLst>
              </a:tr>
              <a:tr h="254338">
                <a:tc>
                  <a:txBody>
                    <a:bodyPr/>
                    <a:lstStyle/>
                    <a:p>
                      <a:pPr>
                        <a:lnSpc>
                          <a:spcPct val="107000"/>
                        </a:lnSpc>
                        <a:spcBef>
                          <a:spcPts val="1200"/>
                        </a:spcBef>
                        <a:spcAft>
                          <a:spcPts val="1800"/>
                        </a:spcAft>
                      </a:pPr>
                      <a:r>
                        <a:rPr lang="en-CA" sz="800" b="1" kern="0" cap="none" spc="0" dirty="0">
                          <a:solidFill>
                            <a:schemeClr val="tx1"/>
                          </a:solidFill>
                          <a:effectLst/>
                        </a:rPr>
                        <a:t>last_review</a:t>
                      </a:r>
                      <a:endParaRPr lang="en-CA" sz="800" b="1" kern="100" cap="none" spc="0" dirty="0">
                        <a:solidFill>
                          <a:schemeClr val="tx1"/>
                        </a:solidFill>
                        <a:effectLst/>
                        <a:latin typeface="Calibri" panose="020F0502020204030204" pitchFamily="34" charset="0"/>
                        <a:ea typeface="Calibri" panose="020F0502020204030204" pitchFamily="34" charset="0"/>
                        <a:cs typeface="Mangal" panose="02040503050203030202" pitchFamily="18" charset="0"/>
                      </a:endParaRPr>
                    </a:p>
                  </a:txBody>
                  <a:tcPr marL="43080" marR="9638" marT="12309" marB="92315" anchor="ctr">
                    <a:lnL w="9525" cap="flat" cmpd="sng" algn="ctr">
                      <a:solidFill>
                        <a:schemeClr val="tx1"/>
                      </a:solidFill>
                      <a:prstDash val="solid"/>
                    </a:lnL>
                    <a:lnR w="12700" cmpd="sng">
                      <a:noFill/>
                      <a:prstDash val="solid"/>
                    </a:lnR>
                    <a:lnT w="12700" cmpd="sng">
                      <a:noFill/>
                      <a:prstDash val="solid"/>
                    </a:lnT>
                    <a:lnB w="9525" cap="flat" cmpd="sng" algn="ctr">
                      <a:noFill/>
                      <a:prstDash val="solid"/>
                    </a:lnB>
                    <a:noFill/>
                  </a:tcPr>
                </a:tc>
                <a:tc>
                  <a:txBody>
                    <a:bodyPr/>
                    <a:lstStyle/>
                    <a:p>
                      <a:pPr>
                        <a:lnSpc>
                          <a:spcPct val="107000"/>
                        </a:lnSpc>
                        <a:spcBef>
                          <a:spcPts val="1200"/>
                        </a:spcBef>
                        <a:spcAft>
                          <a:spcPts val="1800"/>
                        </a:spcAft>
                      </a:pPr>
                      <a:r>
                        <a:rPr lang="en-CA" sz="800" kern="0" cap="none" spc="0">
                          <a:solidFill>
                            <a:schemeClr val="tx1"/>
                          </a:solidFill>
                          <a:effectLst/>
                        </a:rPr>
                        <a:t>Date of the last/newest review</a:t>
                      </a:r>
                      <a:endParaRPr lang="en-CA" sz="800" kern="100" cap="none" spc="0">
                        <a:solidFill>
                          <a:schemeClr val="tx1"/>
                        </a:solidFill>
                        <a:effectLst/>
                        <a:latin typeface="Calibri" panose="020F0502020204030204" pitchFamily="34" charset="0"/>
                        <a:ea typeface="Calibri" panose="020F0502020204030204" pitchFamily="34" charset="0"/>
                        <a:cs typeface="Mangal" panose="02040503050203030202" pitchFamily="18" charset="0"/>
                      </a:endParaRPr>
                    </a:p>
                  </a:txBody>
                  <a:tcPr marL="43080" marR="9638" marT="12309" marB="92315" anchor="ctr">
                    <a:lnL w="12700" cmpd="sng">
                      <a:noFill/>
                      <a:prstDash val="solid"/>
                    </a:lnL>
                    <a:lnR w="12700" cmpd="sng">
                      <a:noFill/>
                      <a:prstDash val="solid"/>
                    </a:lnR>
                    <a:lnT w="12700" cmpd="sng">
                      <a:noFill/>
                      <a:prstDash val="solid"/>
                    </a:lnT>
                    <a:lnB w="9525" cap="flat" cmpd="sng" algn="ctr">
                      <a:noFill/>
                      <a:prstDash val="solid"/>
                    </a:lnB>
                    <a:noFill/>
                  </a:tcPr>
                </a:tc>
                <a:extLst>
                  <a:ext uri="{0D108BD9-81ED-4DB2-BD59-A6C34878D82A}">
                    <a16:rowId xmlns:a16="http://schemas.microsoft.com/office/drawing/2014/main" val="3968648324"/>
                  </a:ext>
                </a:extLst>
              </a:tr>
              <a:tr h="386058">
                <a:tc>
                  <a:txBody>
                    <a:bodyPr/>
                    <a:lstStyle/>
                    <a:p>
                      <a:pPr>
                        <a:lnSpc>
                          <a:spcPct val="107000"/>
                        </a:lnSpc>
                        <a:spcBef>
                          <a:spcPts val="1200"/>
                        </a:spcBef>
                        <a:spcAft>
                          <a:spcPts val="1800"/>
                        </a:spcAft>
                      </a:pPr>
                      <a:r>
                        <a:rPr lang="en-CA" sz="800" b="1" kern="0" cap="none" spc="0">
                          <a:solidFill>
                            <a:schemeClr val="tx1"/>
                          </a:solidFill>
                          <a:effectLst/>
                        </a:rPr>
                        <a:t>calculated_host_listings_count</a:t>
                      </a:r>
                      <a:endParaRPr lang="en-CA" sz="800" b="1" kern="100" cap="none" spc="0">
                        <a:solidFill>
                          <a:schemeClr val="tx1"/>
                        </a:solidFill>
                        <a:effectLst/>
                        <a:latin typeface="Calibri" panose="020F0502020204030204" pitchFamily="34" charset="0"/>
                        <a:ea typeface="Calibri" panose="020F0502020204030204" pitchFamily="34" charset="0"/>
                        <a:cs typeface="Mangal" panose="02040503050203030202" pitchFamily="18" charset="0"/>
                      </a:endParaRPr>
                    </a:p>
                  </a:txBody>
                  <a:tcPr marL="43080" marR="9638" marT="12309" marB="92315" anchor="ctr">
                    <a:lnL w="9525" cap="flat" cmpd="sng" algn="ctr">
                      <a:solidFill>
                        <a:schemeClr val="tx1"/>
                      </a:solidFill>
                      <a:prstDash val="solid"/>
                    </a:lnL>
                    <a:lnR w="12700" cmpd="sng">
                      <a:noFill/>
                      <a:prstDash val="solid"/>
                    </a:lnR>
                    <a:lnT w="9525" cap="flat" cmpd="sng" algn="ctr">
                      <a:noFill/>
                      <a:prstDash val="solid"/>
                    </a:lnT>
                    <a:lnB w="12700" cmpd="sng">
                      <a:noFill/>
                      <a:prstDash val="solid"/>
                    </a:lnB>
                    <a:solidFill>
                      <a:schemeClr val="bg1">
                        <a:lumMod val="95000"/>
                      </a:schemeClr>
                    </a:solidFill>
                  </a:tcPr>
                </a:tc>
                <a:tc>
                  <a:txBody>
                    <a:bodyPr/>
                    <a:lstStyle/>
                    <a:p>
                      <a:pPr>
                        <a:lnSpc>
                          <a:spcPct val="107000"/>
                        </a:lnSpc>
                        <a:spcBef>
                          <a:spcPts val="1200"/>
                        </a:spcBef>
                        <a:spcAft>
                          <a:spcPts val="1800"/>
                        </a:spcAft>
                      </a:pPr>
                      <a:r>
                        <a:rPr lang="en-CA" sz="800" kern="0" cap="none" spc="0">
                          <a:solidFill>
                            <a:schemeClr val="tx1"/>
                          </a:solidFill>
                          <a:effectLst/>
                        </a:rPr>
                        <a:t>Number of listings the host has in the current scrape, in the city/region geography</a:t>
                      </a:r>
                      <a:endParaRPr lang="en-CA" sz="800" kern="100" cap="none" spc="0">
                        <a:solidFill>
                          <a:schemeClr val="tx1"/>
                        </a:solidFill>
                        <a:effectLst/>
                        <a:latin typeface="Calibri" panose="020F0502020204030204" pitchFamily="34" charset="0"/>
                        <a:ea typeface="Calibri" panose="020F0502020204030204" pitchFamily="34" charset="0"/>
                        <a:cs typeface="Mangal" panose="02040503050203030202" pitchFamily="18" charset="0"/>
                      </a:endParaRPr>
                    </a:p>
                  </a:txBody>
                  <a:tcPr marL="43080" marR="9638" marT="12309" marB="92315" anchor="ctr">
                    <a:lnL w="12700" cmpd="sng">
                      <a:noFill/>
                      <a:prstDash val="solid"/>
                    </a:lnL>
                    <a:lnR w="12700" cmpd="sng">
                      <a:noFill/>
                      <a:prstDash val="solid"/>
                    </a:lnR>
                    <a:lnT w="9525"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1062082083"/>
                  </a:ext>
                </a:extLst>
              </a:tr>
              <a:tr h="517778">
                <a:tc>
                  <a:txBody>
                    <a:bodyPr/>
                    <a:lstStyle/>
                    <a:p>
                      <a:pPr>
                        <a:lnSpc>
                          <a:spcPct val="107000"/>
                        </a:lnSpc>
                        <a:spcBef>
                          <a:spcPts val="1200"/>
                        </a:spcBef>
                        <a:spcAft>
                          <a:spcPts val="1800"/>
                        </a:spcAft>
                      </a:pPr>
                      <a:r>
                        <a:rPr lang="en-CA" sz="800" b="1" kern="0" cap="none" spc="0">
                          <a:solidFill>
                            <a:schemeClr val="tx1"/>
                          </a:solidFill>
                          <a:effectLst/>
                        </a:rPr>
                        <a:t>availability_365</a:t>
                      </a:r>
                      <a:endParaRPr lang="en-CA" sz="800" b="1" kern="100" cap="none" spc="0">
                        <a:solidFill>
                          <a:schemeClr val="tx1"/>
                        </a:solidFill>
                        <a:effectLst/>
                        <a:latin typeface="Calibri" panose="020F0502020204030204" pitchFamily="34" charset="0"/>
                        <a:ea typeface="Calibri" panose="020F0502020204030204" pitchFamily="34" charset="0"/>
                        <a:cs typeface="Mangal" panose="02040503050203030202" pitchFamily="18" charset="0"/>
                      </a:endParaRPr>
                    </a:p>
                  </a:txBody>
                  <a:tcPr marL="43080" marR="9638" marT="12309" marB="92315" anchor="ctr">
                    <a:lnL w="9525" cap="flat" cmpd="sng" algn="ctr">
                      <a:solidFill>
                        <a:schemeClr val="tx1"/>
                      </a:solidFill>
                      <a:prstDash val="solid"/>
                    </a:lnL>
                    <a:lnR w="12700" cmpd="sng">
                      <a:noFill/>
                      <a:prstDash val="solid"/>
                    </a:lnR>
                    <a:lnT w="12700" cmpd="sng">
                      <a:noFill/>
                      <a:prstDash val="solid"/>
                    </a:lnT>
                    <a:lnB w="9525" cap="flat" cmpd="sng" algn="ctr">
                      <a:noFill/>
                      <a:prstDash val="solid"/>
                    </a:lnB>
                    <a:noFill/>
                  </a:tcPr>
                </a:tc>
                <a:tc>
                  <a:txBody>
                    <a:bodyPr/>
                    <a:lstStyle/>
                    <a:p>
                      <a:pPr>
                        <a:lnSpc>
                          <a:spcPct val="107000"/>
                        </a:lnSpc>
                        <a:spcBef>
                          <a:spcPts val="1200"/>
                        </a:spcBef>
                        <a:spcAft>
                          <a:spcPts val="1800"/>
                        </a:spcAft>
                      </a:pPr>
                      <a:r>
                        <a:rPr lang="en-CA" sz="800" kern="0" cap="none" spc="0">
                          <a:solidFill>
                            <a:schemeClr val="tx1"/>
                          </a:solidFill>
                          <a:effectLst/>
                        </a:rPr>
                        <a:t>Availability of the listing x days in the future as determined by the calendar. Note: A listing may be available because it has been booked by a guest or blocked by the host.</a:t>
                      </a:r>
                      <a:endParaRPr lang="en-CA" sz="800" kern="100" cap="none" spc="0">
                        <a:solidFill>
                          <a:schemeClr val="tx1"/>
                        </a:solidFill>
                        <a:effectLst/>
                        <a:latin typeface="Calibri" panose="020F0502020204030204" pitchFamily="34" charset="0"/>
                        <a:ea typeface="Calibri" panose="020F0502020204030204" pitchFamily="34" charset="0"/>
                        <a:cs typeface="Mangal" panose="02040503050203030202" pitchFamily="18" charset="0"/>
                      </a:endParaRPr>
                    </a:p>
                  </a:txBody>
                  <a:tcPr marL="43080" marR="9638" marT="12309" marB="92315" anchor="ctr">
                    <a:lnL w="12700" cmpd="sng">
                      <a:noFill/>
                      <a:prstDash val="solid"/>
                    </a:lnL>
                    <a:lnR w="12700" cmpd="sng">
                      <a:noFill/>
                      <a:prstDash val="solid"/>
                    </a:lnR>
                    <a:lnT w="12700" cmpd="sng">
                      <a:noFill/>
                      <a:prstDash val="solid"/>
                    </a:lnT>
                    <a:lnB w="9525" cap="flat" cmpd="sng" algn="ctr">
                      <a:noFill/>
                      <a:prstDash val="solid"/>
                    </a:lnB>
                    <a:noFill/>
                  </a:tcPr>
                </a:tc>
                <a:extLst>
                  <a:ext uri="{0D108BD9-81ED-4DB2-BD59-A6C34878D82A}">
                    <a16:rowId xmlns:a16="http://schemas.microsoft.com/office/drawing/2014/main" val="3030986899"/>
                  </a:ext>
                </a:extLst>
              </a:tr>
              <a:tr h="254338">
                <a:tc>
                  <a:txBody>
                    <a:bodyPr/>
                    <a:lstStyle/>
                    <a:p>
                      <a:pPr>
                        <a:lnSpc>
                          <a:spcPct val="107000"/>
                        </a:lnSpc>
                        <a:spcBef>
                          <a:spcPts val="1200"/>
                        </a:spcBef>
                        <a:spcAft>
                          <a:spcPts val="1800"/>
                        </a:spcAft>
                      </a:pPr>
                      <a:r>
                        <a:rPr lang="en-CA" sz="800" b="1" kern="0" cap="none" spc="0">
                          <a:solidFill>
                            <a:schemeClr val="tx1"/>
                          </a:solidFill>
                          <a:effectLst/>
                        </a:rPr>
                        <a:t>number_of_reviews_ltm</a:t>
                      </a:r>
                      <a:endParaRPr lang="en-CA" sz="800" b="1" kern="100" cap="none" spc="0">
                        <a:solidFill>
                          <a:schemeClr val="tx1"/>
                        </a:solidFill>
                        <a:effectLst/>
                        <a:latin typeface="Calibri" panose="020F0502020204030204" pitchFamily="34" charset="0"/>
                        <a:ea typeface="Calibri" panose="020F0502020204030204" pitchFamily="34" charset="0"/>
                        <a:cs typeface="Mangal" panose="02040503050203030202" pitchFamily="18" charset="0"/>
                      </a:endParaRPr>
                    </a:p>
                  </a:txBody>
                  <a:tcPr marL="43080" marR="9638" marT="12309" marB="92315" anchor="ctr">
                    <a:lnL w="9525" cap="flat" cmpd="sng" algn="ctr">
                      <a:solidFill>
                        <a:schemeClr val="tx1"/>
                      </a:solidFill>
                      <a:prstDash val="solid"/>
                    </a:lnL>
                    <a:lnR w="12700" cmpd="sng">
                      <a:noFill/>
                      <a:prstDash val="solid"/>
                    </a:lnR>
                    <a:lnT w="9525" cap="flat" cmpd="sng" algn="ctr">
                      <a:noFill/>
                      <a:prstDash val="solid"/>
                    </a:lnT>
                    <a:lnB w="12700" cmpd="sng">
                      <a:noFill/>
                      <a:prstDash val="solid"/>
                    </a:lnB>
                    <a:solidFill>
                      <a:schemeClr val="bg1">
                        <a:lumMod val="95000"/>
                      </a:schemeClr>
                    </a:solidFill>
                  </a:tcPr>
                </a:tc>
                <a:tc>
                  <a:txBody>
                    <a:bodyPr/>
                    <a:lstStyle/>
                    <a:p>
                      <a:pPr>
                        <a:lnSpc>
                          <a:spcPct val="107000"/>
                        </a:lnSpc>
                        <a:spcBef>
                          <a:spcPts val="1200"/>
                        </a:spcBef>
                        <a:spcAft>
                          <a:spcPts val="1800"/>
                        </a:spcAft>
                      </a:pPr>
                      <a:r>
                        <a:rPr lang="en-CA" sz="800" kern="0" cap="none" spc="0" dirty="0">
                          <a:solidFill>
                            <a:schemeClr val="tx1"/>
                          </a:solidFill>
                          <a:effectLst/>
                        </a:rPr>
                        <a:t>Number of reviews the listing has received in the last 12 </a:t>
                      </a:r>
                      <a:endParaRPr lang="en-CA" sz="800" kern="100" cap="none" spc="0" dirty="0">
                        <a:solidFill>
                          <a:schemeClr val="tx1"/>
                        </a:solidFill>
                        <a:effectLst/>
                        <a:latin typeface="Calibri" panose="020F0502020204030204" pitchFamily="34" charset="0"/>
                        <a:ea typeface="Calibri" panose="020F0502020204030204" pitchFamily="34" charset="0"/>
                        <a:cs typeface="Mangal" panose="02040503050203030202" pitchFamily="18" charset="0"/>
                      </a:endParaRPr>
                    </a:p>
                  </a:txBody>
                  <a:tcPr marL="43080" marR="9638" marT="12309" marB="92315" anchor="ctr">
                    <a:lnL w="12700" cmpd="sng">
                      <a:noFill/>
                      <a:prstDash val="solid"/>
                    </a:lnL>
                    <a:lnR w="12700" cmpd="sng">
                      <a:noFill/>
                      <a:prstDash val="solid"/>
                    </a:lnR>
                    <a:lnT w="9525"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4211729592"/>
                  </a:ext>
                </a:extLst>
              </a:tr>
            </a:tbl>
          </a:graphicData>
        </a:graphic>
      </p:graphicFrame>
      <p:sp>
        <p:nvSpPr>
          <p:cNvPr id="6" name="TextBox 5">
            <a:extLst>
              <a:ext uri="{FF2B5EF4-FFF2-40B4-BE49-F238E27FC236}">
                <a16:creationId xmlns:a16="http://schemas.microsoft.com/office/drawing/2014/main" id="{761FD5C9-3B4F-A01B-3D42-6E01D042D618}"/>
              </a:ext>
            </a:extLst>
          </p:cNvPr>
          <p:cNvSpPr txBox="1"/>
          <p:nvPr/>
        </p:nvSpPr>
        <p:spPr>
          <a:xfrm>
            <a:off x="583462" y="2550040"/>
            <a:ext cx="5338368" cy="1789272"/>
          </a:xfrm>
          <a:prstGeom prst="rect">
            <a:avLst/>
          </a:prstGeom>
          <a:noFill/>
        </p:spPr>
        <p:txBody>
          <a:bodyPr wrap="square" rtlCol="0">
            <a:spAutoFit/>
          </a:bodyPr>
          <a:lstStyle/>
          <a:p>
            <a:pPr marL="457200">
              <a:lnSpc>
                <a:spcPct val="107000"/>
              </a:lnSpc>
            </a:pPr>
            <a:r>
              <a:rPr lang="en-CA" sz="1600" kern="100" dirty="0">
                <a:solidFill>
                  <a:srgbClr val="080A0D"/>
                </a:solidFill>
                <a:effectLst/>
                <a:latin typeface="Times New Roman" panose="02020603050405020304" pitchFamily="18" charset="0"/>
                <a:ea typeface="Calibri" panose="020F0502020204030204" pitchFamily="34" charset="0"/>
                <a:cs typeface="Mangal" panose="02040503050203030202" pitchFamily="18" charset="0"/>
              </a:rPr>
              <a:t>Dataset: </a:t>
            </a:r>
            <a:r>
              <a:rPr lang="en-CA" sz="1600" u="sng" kern="100" dirty="0">
                <a:solidFill>
                  <a:srgbClr val="0563C1"/>
                </a:solidFill>
                <a:effectLst/>
                <a:latin typeface="Times New Roman" panose="02020603050405020304" pitchFamily="18" charset="0"/>
                <a:ea typeface="Calibri" panose="020F0502020204030204" pitchFamily="34" charset="0"/>
                <a:cs typeface="Mangal" panose="02040503050203030202" pitchFamily="18" charset="0"/>
                <a:hlinkClick r:id="rId2"/>
              </a:rPr>
              <a:t>https://www.kaggle.com/</a:t>
            </a:r>
            <a:endParaRPr lang="en-CA" sz="1600" u="sng" kern="100" dirty="0">
              <a:latin typeface="Calibri" panose="020F0502020204030204" pitchFamily="34" charset="0"/>
              <a:ea typeface="Calibri" panose="020F0502020204030204" pitchFamily="34" charset="0"/>
              <a:cs typeface="Mangal" panose="02040503050203030202" pitchFamily="18" charset="0"/>
            </a:endParaRPr>
          </a:p>
          <a:p>
            <a:pPr marL="457200">
              <a:lnSpc>
                <a:spcPct val="107000"/>
              </a:lnSpc>
            </a:pPr>
            <a:r>
              <a:rPr lang="en-CA" sz="1600" kern="100" dirty="0">
                <a:solidFill>
                  <a:srgbClr val="080A0D"/>
                </a:solidFill>
                <a:effectLst/>
                <a:latin typeface="Times New Roman" panose="02020603050405020304" pitchFamily="18" charset="0"/>
                <a:ea typeface="Calibri" panose="020F0502020204030204" pitchFamily="34" charset="0"/>
                <a:cs typeface="Mangal" panose="02040503050203030202" pitchFamily="18" charset="0"/>
              </a:rPr>
              <a:t> Source : </a:t>
            </a:r>
            <a:r>
              <a:rPr lang="en-CA" sz="1600" u="sng" kern="100" dirty="0">
                <a:solidFill>
                  <a:srgbClr val="0563C1"/>
                </a:solidFill>
                <a:effectLst/>
                <a:latin typeface="Times New Roman" panose="02020603050405020304" pitchFamily="18" charset="0"/>
                <a:ea typeface="Calibri" panose="020F0502020204030204" pitchFamily="34" charset="0"/>
                <a:cs typeface="Mangal" panose="02040503050203030202" pitchFamily="18" charset="0"/>
                <a:hlinkClick r:id="rId3"/>
              </a:rPr>
              <a:t>http://insideairbnb.com/get-the-data/</a:t>
            </a:r>
            <a:endParaRPr lang="en-CA" sz="1600" u="sng" kern="100" dirty="0">
              <a:solidFill>
                <a:srgbClr val="0563C1"/>
              </a:solidFill>
              <a:effectLst/>
              <a:latin typeface="Times New Roman" panose="02020603050405020304" pitchFamily="18" charset="0"/>
              <a:ea typeface="Calibri" panose="020F0502020204030204" pitchFamily="34" charset="0"/>
              <a:cs typeface="Mangal" panose="02040503050203030202" pitchFamily="18" charset="0"/>
            </a:endParaRPr>
          </a:p>
          <a:p>
            <a:pPr marL="457200">
              <a:lnSpc>
                <a:spcPct val="107000"/>
              </a:lnSpc>
            </a:pPr>
            <a:endParaRPr lang="en-CA" sz="1600" u="sng" kern="100" dirty="0">
              <a:solidFill>
                <a:srgbClr val="0563C1"/>
              </a:solidFill>
              <a:effectLst/>
              <a:latin typeface="Times New Roman" panose="02020603050405020304" pitchFamily="18" charset="0"/>
              <a:ea typeface="Calibri" panose="020F0502020204030204" pitchFamily="34" charset="0"/>
              <a:cs typeface="Mangal" panose="02040503050203030202" pitchFamily="18" charset="0"/>
            </a:endParaRPr>
          </a:p>
          <a:p>
            <a:pPr marL="457200">
              <a:lnSpc>
                <a:spcPct val="107000"/>
              </a:lnSpc>
              <a:spcAft>
                <a:spcPts val="800"/>
              </a:spcAft>
            </a:pPr>
            <a:r>
              <a:rPr lang="en-CA" sz="1600" kern="100" dirty="0">
                <a:effectLst/>
                <a:latin typeface="Times New Roman" panose="02020603050405020304" pitchFamily="18" charset="0"/>
                <a:ea typeface="Calibri" panose="020F0502020204030204" pitchFamily="34" charset="0"/>
                <a:cs typeface="Mangal" panose="02040503050203030202" pitchFamily="18" charset="0"/>
              </a:rPr>
              <a:t>These Columns are Initial Colu</a:t>
            </a:r>
            <a:r>
              <a:rPr lang="en-CA" sz="1600" kern="100" dirty="0">
                <a:latin typeface="Times New Roman" panose="02020603050405020304" pitchFamily="18" charset="0"/>
                <a:ea typeface="Calibri" panose="020F0502020204030204" pitchFamily="34" charset="0"/>
                <a:cs typeface="Mangal" panose="02040503050203030202" pitchFamily="18" charset="0"/>
              </a:rPr>
              <a:t>mns for both the data set 2020 and 2023</a:t>
            </a:r>
            <a:endParaRPr lang="en-CA" sz="1600" kern="100" dirty="0">
              <a:effectLst/>
              <a:latin typeface="Calibri" panose="020F0502020204030204" pitchFamily="34" charset="0"/>
              <a:ea typeface="Calibri" panose="020F0502020204030204" pitchFamily="34" charset="0"/>
              <a:cs typeface="Mangal" panose="02040503050203030202" pitchFamily="18" charset="0"/>
            </a:endParaRPr>
          </a:p>
          <a:p>
            <a:endParaRPr lang="en-CA" dirty="0"/>
          </a:p>
        </p:txBody>
      </p:sp>
    </p:spTree>
    <p:extLst>
      <p:ext uri="{BB962C8B-B14F-4D97-AF65-F5344CB8AC3E}">
        <p14:creationId xmlns:p14="http://schemas.microsoft.com/office/powerpoint/2010/main" val="20035879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637B2035-1FCB-439A-B421-095E136C7E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676D6CDF-C512-4739-B158-55EE955EFA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03" y="-1"/>
            <a:ext cx="12192000" cy="685799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D4BD309C-7B82-A3B1-C830-A1A0AD56DA4D}"/>
              </a:ext>
            </a:extLst>
          </p:cNvPr>
          <p:cNvSpPr>
            <a:spLocks noGrp="1"/>
          </p:cNvSpPr>
          <p:nvPr>
            <p:ph type="title"/>
          </p:nvPr>
        </p:nvSpPr>
        <p:spPr>
          <a:xfrm>
            <a:off x="1137033" y="670559"/>
            <a:ext cx="4683321" cy="2148841"/>
          </a:xfrm>
        </p:spPr>
        <p:txBody>
          <a:bodyPr anchor="t">
            <a:normAutofit/>
          </a:bodyPr>
          <a:lstStyle/>
          <a:p>
            <a:r>
              <a:rPr lang="en-CA" dirty="0"/>
              <a:t>Data Preparation</a:t>
            </a:r>
          </a:p>
        </p:txBody>
      </p:sp>
      <p:pic>
        <p:nvPicPr>
          <p:cNvPr id="4" name="Picture 3" descr="Pins in a map">
            <a:extLst>
              <a:ext uri="{FF2B5EF4-FFF2-40B4-BE49-F238E27FC236}">
                <a16:creationId xmlns:a16="http://schemas.microsoft.com/office/drawing/2014/main" id="{2F68DAD3-7CC0-2792-BE9C-F4C09DB2EACE}"/>
              </a:ext>
            </a:extLst>
          </p:cNvPr>
          <p:cNvPicPr>
            <a:picLocks noChangeAspect="1"/>
          </p:cNvPicPr>
          <p:nvPr/>
        </p:nvPicPr>
        <p:blipFill rotWithShape="1">
          <a:blip r:embed="rId2">
            <a:extLst>
              <a:ext uri="{28A0092B-C50C-407E-A947-70E740481C1C}">
                <a14:useLocalDpi xmlns:a14="http://schemas.microsoft.com/office/drawing/2010/main" val="0"/>
              </a:ext>
            </a:extLst>
          </a:blip>
          <a:srcRect t="7972" b="4840"/>
          <a:stretch/>
        </p:blipFill>
        <p:spPr>
          <a:xfrm>
            <a:off x="1" y="3105151"/>
            <a:ext cx="6448424" cy="3752849"/>
          </a:xfrm>
          <a:custGeom>
            <a:avLst/>
            <a:gdLst/>
            <a:ahLst/>
            <a:cxnLst/>
            <a:rect l="l" t="t" r="r" b="b"/>
            <a:pathLst>
              <a:path w="6448424" h="3752849">
                <a:moveTo>
                  <a:pt x="0" y="0"/>
                </a:moveTo>
                <a:lnTo>
                  <a:pt x="137978" y="22215"/>
                </a:lnTo>
                <a:cubicBezTo>
                  <a:pt x="196046" y="32277"/>
                  <a:pt x="252469" y="42437"/>
                  <a:pt x="295660" y="49771"/>
                </a:cubicBezTo>
                <a:cubicBezTo>
                  <a:pt x="364885" y="66610"/>
                  <a:pt x="403214" y="32071"/>
                  <a:pt x="456941" y="65635"/>
                </a:cubicBezTo>
                <a:cubicBezTo>
                  <a:pt x="529612" y="69090"/>
                  <a:pt x="662508" y="71245"/>
                  <a:pt x="731691" y="70501"/>
                </a:cubicBezTo>
                <a:cubicBezTo>
                  <a:pt x="768741" y="62400"/>
                  <a:pt x="808263" y="64633"/>
                  <a:pt x="841820" y="61171"/>
                </a:cubicBezTo>
                <a:cubicBezTo>
                  <a:pt x="958973" y="43639"/>
                  <a:pt x="1009730" y="45863"/>
                  <a:pt x="1068219" y="39136"/>
                </a:cubicBezTo>
                <a:cubicBezTo>
                  <a:pt x="1104329" y="33447"/>
                  <a:pt x="1156536" y="44203"/>
                  <a:pt x="1174190" y="38808"/>
                </a:cubicBezTo>
                <a:cubicBezTo>
                  <a:pt x="1188943" y="36385"/>
                  <a:pt x="1213832" y="14880"/>
                  <a:pt x="1225923" y="34507"/>
                </a:cubicBezTo>
                <a:cubicBezTo>
                  <a:pt x="1305283" y="8501"/>
                  <a:pt x="1319617" y="30839"/>
                  <a:pt x="1385617" y="18003"/>
                </a:cubicBezTo>
                <a:cubicBezTo>
                  <a:pt x="1461876" y="-26747"/>
                  <a:pt x="1519510" y="56342"/>
                  <a:pt x="1563967" y="4638"/>
                </a:cubicBezTo>
                <a:lnTo>
                  <a:pt x="1676634" y="10582"/>
                </a:lnTo>
                <a:lnTo>
                  <a:pt x="1769429" y="20265"/>
                </a:lnTo>
                <a:cubicBezTo>
                  <a:pt x="1790625" y="23534"/>
                  <a:pt x="1880369" y="18448"/>
                  <a:pt x="1900584" y="27732"/>
                </a:cubicBezTo>
                <a:cubicBezTo>
                  <a:pt x="2072430" y="22762"/>
                  <a:pt x="2014935" y="5831"/>
                  <a:pt x="2127041" y="22101"/>
                </a:cubicBezTo>
                <a:cubicBezTo>
                  <a:pt x="2168847" y="65820"/>
                  <a:pt x="2153052" y="28773"/>
                  <a:pt x="2211644" y="44507"/>
                </a:cubicBezTo>
                <a:cubicBezTo>
                  <a:pt x="2211201" y="9921"/>
                  <a:pt x="2277596" y="73686"/>
                  <a:pt x="2299605" y="38004"/>
                </a:cubicBezTo>
                <a:cubicBezTo>
                  <a:pt x="2309570" y="41997"/>
                  <a:pt x="2318531" y="46991"/>
                  <a:pt x="2327359" y="52270"/>
                </a:cubicBezTo>
                <a:lnTo>
                  <a:pt x="2331995" y="55017"/>
                </a:lnTo>
                <a:lnTo>
                  <a:pt x="2353777" y="59755"/>
                </a:lnTo>
                <a:lnTo>
                  <a:pt x="2355893" y="68914"/>
                </a:lnTo>
                <a:lnTo>
                  <a:pt x="2385794" y="81650"/>
                </a:lnTo>
                <a:cubicBezTo>
                  <a:pt x="2397613" y="85211"/>
                  <a:pt x="2411061" y="87627"/>
                  <a:pt x="2427010" y="88184"/>
                </a:cubicBezTo>
                <a:cubicBezTo>
                  <a:pt x="2486314" y="76422"/>
                  <a:pt x="2553170" y="126870"/>
                  <a:pt x="2627153" y="110451"/>
                </a:cubicBezTo>
                <a:cubicBezTo>
                  <a:pt x="2653722" y="107383"/>
                  <a:pt x="2732043" y="116068"/>
                  <a:pt x="2744462" y="128780"/>
                </a:cubicBezTo>
                <a:cubicBezTo>
                  <a:pt x="2760299" y="132873"/>
                  <a:pt x="2780248" y="130843"/>
                  <a:pt x="2785202" y="143610"/>
                </a:cubicBezTo>
                <a:cubicBezTo>
                  <a:pt x="2794558" y="159316"/>
                  <a:pt x="2856498" y="142821"/>
                  <a:pt x="2844667" y="159029"/>
                </a:cubicBezTo>
                <a:cubicBezTo>
                  <a:pt x="2888530" y="147871"/>
                  <a:pt x="2914187" y="181391"/>
                  <a:pt x="2946649" y="192330"/>
                </a:cubicBezTo>
                <a:cubicBezTo>
                  <a:pt x="2981872" y="180417"/>
                  <a:pt x="3015239" y="215115"/>
                  <a:pt x="3088812" y="226485"/>
                </a:cubicBezTo>
                <a:cubicBezTo>
                  <a:pt x="3127734" y="212524"/>
                  <a:pt x="3138301" y="234381"/>
                  <a:pt x="3208669" y="217774"/>
                </a:cubicBezTo>
                <a:cubicBezTo>
                  <a:pt x="3242208" y="219284"/>
                  <a:pt x="3229623" y="233297"/>
                  <a:pt x="3290045" y="235553"/>
                </a:cubicBezTo>
                <a:cubicBezTo>
                  <a:pt x="3399655" y="215239"/>
                  <a:pt x="3444518" y="245862"/>
                  <a:pt x="3529335" y="249571"/>
                </a:cubicBezTo>
                <a:cubicBezTo>
                  <a:pt x="3623697" y="257405"/>
                  <a:pt x="3587652" y="268832"/>
                  <a:pt x="3716766" y="252690"/>
                </a:cubicBezTo>
                <a:cubicBezTo>
                  <a:pt x="3723469" y="267318"/>
                  <a:pt x="3737863" y="269842"/>
                  <a:pt x="3765333" y="266823"/>
                </a:cubicBezTo>
                <a:cubicBezTo>
                  <a:pt x="3810754" y="271601"/>
                  <a:pt x="3792745" y="303866"/>
                  <a:pt x="3846897" y="290090"/>
                </a:cubicBezTo>
                <a:cubicBezTo>
                  <a:pt x="3830941" y="306608"/>
                  <a:pt x="3929114" y="308026"/>
                  <a:pt x="3900217" y="323590"/>
                </a:cubicBezTo>
                <a:cubicBezTo>
                  <a:pt x="3922367" y="343425"/>
                  <a:pt x="3948574" y="318948"/>
                  <a:pt x="3971444" y="336662"/>
                </a:cubicBezTo>
                <a:cubicBezTo>
                  <a:pt x="4002781" y="344193"/>
                  <a:pt x="3960997" y="315419"/>
                  <a:pt x="3997868" y="318867"/>
                </a:cubicBezTo>
                <a:cubicBezTo>
                  <a:pt x="4041159" y="326219"/>
                  <a:pt x="4055435" y="293981"/>
                  <a:pt x="4070852" y="339615"/>
                </a:cubicBezTo>
                <a:cubicBezTo>
                  <a:pt x="4121286" y="335828"/>
                  <a:pt x="4121920" y="355506"/>
                  <a:pt x="4180483" y="373369"/>
                </a:cubicBezTo>
                <a:cubicBezTo>
                  <a:pt x="4211379" y="366707"/>
                  <a:pt x="4230171" y="374664"/>
                  <a:pt x="4246264" y="387458"/>
                </a:cubicBezTo>
                <a:cubicBezTo>
                  <a:pt x="4308508" y="393310"/>
                  <a:pt x="4357326" y="416142"/>
                  <a:pt x="4423169" y="431783"/>
                </a:cubicBezTo>
                <a:lnTo>
                  <a:pt x="4446752" y="435383"/>
                </a:lnTo>
                <a:lnTo>
                  <a:pt x="4446954" y="435566"/>
                </a:lnTo>
                <a:cubicBezTo>
                  <a:pt x="4508528" y="480137"/>
                  <a:pt x="4617740" y="529869"/>
                  <a:pt x="4662523" y="553169"/>
                </a:cubicBezTo>
                <a:cubicBezTo>
                  <a:pt x="4720320" y="547046"/>
                  <a:pt x="4678644" y="560102"/>
                  <a:pt x="4715641" y="575354"/>
                </a:cubicBezTo>
                <a:cubicBezTo>
                  <a:pt x="4682056" y="593278"/>
                  <a:pt x="4768370" y="586520"/>
                  <a:pt x="4742071" y="614016"/>
                </a:cubicBezTo>
                <a:cubicBezTo>
                  <a:pt x="4749637" y="615922"/>
                  <a:pt x="4757797" y="616899"/>
                  <a:pt x="4766183" y="617675"/>
                </a:cubicBezTo>
                <a:lnTo>
                  <a:pt x="4770562" y="618094"/>
                </a:lnTo>
                <a:lnTo>
                  <a:pt x="4783240" y="624350"/>
                </a:lnTo>
                <a:lnTo>
                  <a:pt x="4792882" y="620401"/>
                </a:lnTo>
                <a:lnTo>
                  <a:pt x="4816310" y="625721"/>
                </a:lnTo>
                <a:cubicBezTo>
                  <a:pt x="4824144" y="628595"/>
                  <a:pt x="4831482" y="632720"/>
                  <a:pt x="4837953" y="638824"/>
                </a:cubicBezTo>
                <a:cubicBezTo>
                  <a:pt x="4848645" y="668753"/>
                  <a:pt x="4922266" y="669148"/>
                  <a:pt x="4933914" y="707398"/>
                </a:cubicBezTo>
                <a:cubicBezTo>
                  <a:pt x="4940833" y="719653"/>
                  <a:pt x="4978358" y="746502"/>
                  <a:pt x="4995259" y="744825"/>
                </a:cubicBezTo>
                <a:cubicBezTo>
                  <a:pt x="5005107" y="749034"/>
                  <a:pt x="5010567" y="758092"/>
                  <a:pt x="5024744" y="753396"/>
                </a:cubicBezTo>
                <a:cubicBezTo>
                  <a:pt x="5047511" y="761361"/>
                  <a:pt x="5109162" y="783016"/>
                  <a:pt x="5131877" y="792613"/>
                </a:cubicBezTo>
                <a:cubicBezTo>
                  <a:pt x="5132671" y="802792"/>
                  <a:pt x="5144554" y="806683"/>
                  <a:pt x="5161031" y="810975"/>
                </a:cubicBezTo>
                <a:lnTo>
                  <a:pt x="5176815" y="815342"/>
                </a:lnTo>
                <a:lnTo>
                  <a:pt x="5180064" y="831233"/>
                </a:lnTo>
                <a:cubicBezTo>
                  <a:pt x="5202966" y="819270"/>
                  <a:pt x="5188976" y="863361"/>
                  <a:pt x="5215059" y="865080"/>
                </a:cubicBezTo>
                <a:cubicBezTo>
                  <a:pt x="5235765" y="864786"/>
                  <a:pt x="5236347" y="878098"/>
                  <a:pt x="5245643" y="887119"/>
                </a:cubicBezTo>
                <a:cubicBezTo>
                  <a:pt x="5267660" y="891609"/>
                  <a:pt x="5295742" y="939348"/>
                  <a:pt x="5295952" y="957174"/>
                </a:cubicBezTo>
                <a:cubicBezTo>
                  <a:pt x="5284322" y="1008946"/>
                  <a:pt x="5374979" y="1038019"/>
                  <a:pt x="5367826" y="1079140"/>
                </a:cubicBezTo>
                <a:cubicBezTo>
                  <a:pt x="5371668" y="1089190"/>
                  <a:pt x="5377921" y="1097135"/>
                  <a:pt x="5385646" y="1103730"/>
                </a:cubicBezTo>
                <a:lnTo>
                  <a:pt x="5410965" y="1119397"/>
                </a:lnTo>
                <a:lnTo>
                  <a:pt x="5436960" y="1130910"/>
                </a:lnTo>
                <a:lnTo>
                  <a:pt x="5442083" y="1133134"/>
                </a:lnTo>
                <a:cubicBezTo>
                  <a:pt x="5451910" y="1137346"/>
                  <a:pt x="5457170" y="1169188"/>
                  <a:pt x="5465219" y="1174479"/>
                </a:cubicBezTo>
                <a:cubicBezTo>
                  <a:pt x="5488744" y="1195184"/>
                  <a:pt x="5467141" y="1223401"/>
                  <a:pt x="5488171" y="1238604"/>
                </a:cubicBezTo>
                <a:cubicBezTo>
                  <a:pt x="5523491" y="1271811"/>
                  <a:pt x="5486623" y="1305961"/>
                  <a:pt x="5562172" y="1320840"/>
                </a:cubicBezTo>
                <a:cubicBezTo>
                  <a:pt x="5601634" y="1385316"/>
                  <a:pt x="5636528" y="1453139"/>
                  <a:pt x="5686905" y="1512529"/>
                </a:cubicBezTo>
                <a:cubicBezTo>
                  <a:pt x="5729049" y="1575678"/>
                  <a:pt x="5699691" y="1553768"/>
                  <a:pt x="5748726" y="1623716"/>
                </a:cubicBezTo>
                <a:cubicBezTo>
                  <a:pt x="5783098" y="1689734"/>
                  <a:pt x="5789710" y="1639740"/>
                  <a:pt x="5842593" y="1726595"/>
                </a:cubicBezTo>
                <a:cubicBezTo>
                  <a:pt x="5837824" y="1733043"/>
                  <a:pt x="5862023" y="1845188"/>
                  <a:pt x="5861042" y="1851837"/>
                </a:cubicBezTo>
                <a:cubicBezTo>
                  <a:pt x="5874156" y="1887981"/>
                  <a:pt x="5901790" y="1919218"/>
                  <a:pt x="5921290" y="1943460"/>
                </a:cubicBezTo>
                <a:lnTo>
                  <a:pt x="5978046" y="1997284"/>
                </a:lnTo>
                <a:lnTo>
                  <a:pt x="5992479" y="2056720"/>
                </a:lnTo>
                <a:cubicBezTo>
                  <a:pt x="6011078" y="2079033"/>
                  <a:pt x="6072687" y="2117397"/>
                  <a:pt x="6089639" y="2131171"/>
                </a:cubicBezTo>
                <a:lnTo>
                  <a:pt x="6094199" y="2139379"/>
                </a:lnTo>
                <a:lnTo>
                  <a:pt x="6094822" y="2139386"/>
                </a:lnTo>
                <a:cubicBezTo>
                  <a:pt x="6096947" y="2140841"/>
                  <a:pt x="6098876" y="2143416"/>
                  <a:pt x="6100692" y="2147736"/>
                </a:cubicBezTo>
                <a:lnTo>
                  <a:pt x="6102516" y="2154343"/>
                </a:lnTo>
                <a:lnTo>
                  <a:pt x="6111361" y="2170264"/>
                </a:lnTo>
                <a:lnTo>
                  <a:pt x="6215475" y="2270153"/>
                </a:lnTo>
                <a:lnTo>
                  <a:pt x="6255966" y="2335401"/>
                </a:lnTo>
                <a:lnTo>
                  <a:pt x="6272711" y="2385144"/>
                </a:lnTo>
                <a:cubicBezTo>
                  <a:pt x="6282320" y="2406495"/>
                  <a:pt x="6299066" y="2405139"/>
                  <a:pt x="6304347" y="2439388"/>
                </a:cubicBezTo>
                <a:cubicBezTo>
                  <a:pt x="6297131" y="2486231"/>
                  <a:pt x="6325530" y="2500962"/>
                  <a:pt x="6326729" y="2549400"/>
                </a:cubicBezTo>
                <a:cubicBezTo>
                  <a:pt x="6325926" y="2572066"/>
                  <a:pt x="6339111" y="2599957"/>
                  <a:pt x="6344663" y="2628839"/>
                </a:cubicBezTo>
                <a:lnTo>
                  <a:pt x="6375811" y="2639204"/>
                </a:lnTo>
                <a:cubicBezTo>
                  <a:pt x="6375427" y="2643533"/>
                  <a:pt x="6375041" y="2647863"/>
                  <a:pt x="6374657" y="2652193"/>
                </a:cubicBezTo>
                <a:cubicBezTo>
                  <a:pt x="6373555" y="2658134"/>
                  <a:pt x="6371943" y="2662665"/>
                  <a:pt x="6369740" y="2664642"/>
                </a:cubicBezTo>
                <a:cubicBezTo>
                  <a:pt x="6368032" y="2674540"/>
                  <a:pt x="6371528" y="2686899"/>
                  <a:pt x="6361964" y="2690172"/>
                </a:cubicBezTo>
                <a:cubicBezTo>
                  <a:pt x="6350507" y="2696218"/>
                  <a:pt x="6369375" y="2734440"/>
                  <a:pt x="6355511" y="2727335"/>
                </a:cubicBezTo>
                <a:cubicBezTo>
                  <a:pt x="6358746" y="2734104"/>
                  <a:pt x="6360434" y="2742096"/>
                  <a:pt x="6361058" y="2750592"/>
                </a:cubicBezTo>
                <a:cubicBezTo>
                  <a:pt x="6361013" y="2751998"/>
                  <a:pt x="6360970" y="2753408"/>
                  <a:pt x="6360926" y="2754814"/>
                </a:cubicBezTo>
                <a:lnTo>
                  <a:pt x="6339285" y="2810353"/>
                </a:lnTo>
                <a:cubicBezTo>
                  <a:pt x="6360091" y="2854187"/>
                  <a:pt x="6313103" y="2870086"/>
                  <a:pt x="6325672" y="2908809"/>
                </a:cubicBezTo>
                <a:cubicBezTo>
                  <a:pt x="6341563" y="2966972"/>
                  <a:pt x="6291836" y="2935388"/>
                  <a:pt x="6333498" y="3009772"/>
                </a:cubicBezTo>
                <a:cubicBezTo>
                  <a:pt x="6345476" y="3039254"/>
                  <a:pt x="6345955" y="3068963"/>
                  <a:pt x="6334947" y="3095405"/>
                </a:cubicBezTo>
                <a:lnTo>
                  <a:pt x="6344768" y="3155941"/>
                </a:lnTo>
                <a:cubicBezTo>
                  <a:pt x="6348643" y="3153663"/>
                  <a:pt x="6311793" y="3186588"/>
                  <a:pt x="6314754" y="3197987"/>
                </a:cubicBezTo>
                <a:cubicBezTo>
                  <a:pt x="6318695" y="3221971"/>
                  <a:pt x="6319257" y="3226752"/>
                  <a:pt x="6304230" y="3239690"/>
                </a:cubicBezTo>
                <a:cubicBezTo>
                  <a:pt x="6306321" y="3248567"/>
                  <a:pt x="6307305" y="3254005"/>
                  <a:pt x="6308837" y="3264003"/>
                </a:cubicBezTo>
                <a:cubicBezTo>
                  <a:pt x="6301812" y="3288243"/>
                  <a:pt x="6298529" y="3302527"/>
                  <a:pt x="6309285" y="3324103"/>
                </a:cubicBezTo>
                <a:cubicBezTo>
                  <a:pt x="6301188" y="3343007"/>
                  <a:pt x="6329285" y="3359307"/>
                  <a:pt x="6342503" y="3405661"/>
                </a:cubicBezTo>
                <a:cubicBezTo>
                  <a:pt x="6338012" y="3447477"/>
                  <a:pt x="6408325" y="3505721"/>
                  <a:pt x="6401531" y="3550593"/>
                </a:cubicBezTo>
                <a:cubicBezTo>
                  <a:pt x="6395655" y="3579549"/>
                  <a:pt x="6423437" y="3594758"/>
                  <a:pt x="6427705" y="3624684"/>
                </a:cubicBezTo>
                <a:cubicBezTo>
                  <a:pt x="6416402" y="3629199"/>
                  <a:pt x="6435787" y="3639516"/>
                  <a:pt x="6448424" y="3657106"/>
                </a:cubicBezTo>
                <a:lnTo>
                  <a:pt x="6444014" y="3752742"/>
                </a:lnTo>
                <a:cubicBezTo>
                  <a:pt x="6443990" y="3752777"/>
                  <a:pt x="6443967" y="3752813"/>
                  <a:pt x="6443946" y="3752849"/>
                </a:cubicBezTo>
                <a:lnTo>
                  <a:pt x="0" y="3752849"/>
                </a:lnTo>
                <a:close/>
              </a:path>
            </a:pathLst>
          </a:custGeom>
        </p:spPr>
      </p:pic>
      <p:sp>
        <p:nvSpPr>
          <p:cNvPr id="7" name="Content Placeholder 2">
            <a:extLst>
              <a:ext uri="{FF2B5EF4-FFF2-40B4-BE49-F238E27FC236}">
                <a16:creationId xmlns:a16="http://schemas.microsoft.com/office/drawing/2014/main" id="{E7C42DC4-6989-4FF3-0A59-9AB1A315067E}"/>
              </a:ext>
            </a:extLst>
          </p:cNvPr>
          <p:cNvSpPr>
            <a:spLocks noGrp="1"/>
          </p:cNvSpPr>
          <p:nvPr>
            <p:ph idx="1"/>
          </p:nvPr>
        </p:nvSpPr>
        <p:spPr>
          <a:xfrm>
            <a:off x="6880062" y="670559"/>
            <a:ext cx="4555782" cy="5445076"/>
          </a:xfrm>
        </p:spPr>
        <p:txBody>
          <a:bodyPr anchor="t">
            <a:normAutofit/>
          </a:bodyPr>
          <a:lstStyle/>
          <a:p>
            <a:pPr marL="0" indent="0">
              <a:buNone/>
            </a:pPr>
            <a:endParaRPr lang="en-US" sz="2000" dirty="0"/>
          </a:p>
          <a:p>
            <a:pPr marL="0" indent="0">
              <a:buNone/>
            </a:pPr>
            <a:r>
              <a:rPr lang="en-US" sz="2000" dirty="0"/>
              <a:t>Data Cleaning:</a:t>
            </a:r>
          </a:p>
          <a:p>
            <a:pPr marL="0" indent="0">
              <a:buNone/>
            </a:pPr>
            <a:r>
              <a:rPr lang="en-US" sz="1400" dirty="0"/>
              <a:t>For this process Phyton was used and the step to clean the datasets of 2020 and 2023 is:-</a:t>
            </a:r>
          </a:p>
          <a:p>
            <a:pPr marL="0" indent="0">
              <a:buNone/>
            </a:pPr>
            <a:r>
              <a:rPr lang="en-US" sz="2000" dirty="0"/>
              <a:t> 2020:-</a:t>
            </a:r>
          </a:p>
          <a:p>
            <a:pPr marL="0" indent="0" algn="just">
              <a:buNone/>
            </a:pPr>
            <a:r>
              <a:rPr lang="en-CA" sz="1400" i="0" dirty="0">
                <a:effectLst/>
                <a:latin typeface="Söhne"/>
              </a:rPr>
              <a:t>Handling Missing Values by checking the missing value and checking the percentage of missing value and use fillna</a:t>
            </a:r>
            <a:r>
              <a:rPr lang="en-CA" sz="1400" dirty="0">
                <a:latin typeface="Söhne"/>
              </a:rPr>
              <a:t> function</a:t>
            </a:r>
            <a:r>
              <a:rPr lang="en-CA" sz="1400" i="0" dirty="0">
                <a:effectLst/>
                <a:latin typeface="Söhne"/>
              </a:rPr>
              <a:t> method fill the null values with appropriate values. Then check the Outlier using</a:t>
            </a:r>
            <a:r>
              <a:rPr lang="en-CA" sz="1400" dirty="0">
                <a:latin typeface="Söhne"/>
              </a:rPr>
              <a:t> </a:t>
            </a:r>
            <a:r>
              <a:rPr lang="en-CA" sz="1400" i="0" dirty="0">
                <a:effectLst/>
                <a:latin typeface="Söhne"/>
              </a:rPr>
              <a:t>box plot. Then remove the outliers and recheck again with the missing value and outliers. Check the duplicate values using duplicate functions</a:t>
            </a:r>
            <a:r>
              <a:rPr lang="en-US" sz="1400" i="0" dirty="0">
                <a:effectLst/>
                <a:latin typeface="Söhne"/>
              </a:rPr>
              <a:t>. Describe the data set and create the pair plot to check the further modeling process.</a:t>
            </a:r>
            <a:endParaRPr lang="en-US" sz="1400" dirty="0"/>
          </a:p>
          <a:p>
            <a:pPr marL="0" indent="0">
              <a:buNone/>
            </a:pPr>
            <a:r>
              <a:rPr lang="en-US" sz="2000" dirty="0"/>
              <a:t>2023:-</a:t>
            </a:r>
          </a:p>
          <a:p>
            <a:pPr marL="0" indent="0">
              <a:buNone/>
            </a:pPr>
            <a:r>
              <a:rPr lang="en-CA" sz="1400" i="0" dirty="0">
                <a:effectLst/>
                <a:latin typeface="Söhne"/>
              </a:rPr>
              <a:t>Handling Missing Values by checking the missing value and checking the percentage of missing value and use fillna</a:t>
            </a:r>
            <a:r>
              <a:rPr lang="en-CA" sz="1400" dirty="0">
                <a:latin typeface="Söhne"/>
              </a:rPr>
              <a:t> function</a:t>
            </a:r>
            <a:r>
              <a:rPr lang="en-CA" sz="1400" i="0" dirty="0">
                <a:effectLst/>
                <a:latin typeface="Söhne"/>
              </a:rPr>
              <a:t> method fill the null values with appropriate values Then remove the outliers recheck again . Check the correlation to do the further  modeling Process.</a:t>
            </a:r>
            <a:endParaRPr lang="en-US" sz="1400" dirty="0"/>
          </a:p>
          <a:p>
            <a:pPr marL="0" indent="0">
              <a:buNone/>
            </a:pPr>
            <a:endParaRPr lang="en-US" sz="2000" dirty="0"/>
          </a:p>
          <a:p>
            <a:endParaRPr lang="en-US" sz="2000" dirty="0"/>
          </a:p>
          <a:p>
            <a:endParaRPr lang="en-CA" sz="2000" dirty="0"/>
          </a:p>
        </p:txBody>
      </p:sp>
      <p:sp>
        <p:nvSpPr>
          <p:cNvPr id="3" name="Rectangle 2">
            <a:extLst>
              <a:ext uri="{FF2B5EF4-FFF2-40B4-BE49-F238E27FC236}">
                <a16:creationId xmlns:a16="http://schemas.microsoft.com/office/drawing/2014/main" id="{0CED577D-627B-581D-F8AA-82CA048CAE57}"/>
              </a:ext>
            </a:extLst>
          </p:cNvPr>
          <p:cNvSpPr>
            <a:spLocks noChangeArrowheads="1"/>
          </p:cNvSpPr>
          <p:nvPr/>
        </p:nvSpPr>
        <p:spPr bwMode="auto">
          <a:xfrm>
            <a:off x="1261872" y="-1376698"/>
            <a:ext cx="798295" cy="15388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spcBef>
                <a:spcPct val="0"/>
              </a:spcBef>
              <a:spcAft>
                <a:spcPts val="600"/>
              </a:spcAft>
              <a:buClrTx/>
              <a:buSzTx/>
              <a:buFontTx/>
              <a:buNone/>
              <a:tabLst/>
            </a:pPr>
            <a:r>
              <a:rPr kumimoji="0" lang="en-US" altLang="en-US" sz="1000" b="0" i="0" u="none" strike="noStrike" cap="none" normalizeH="0" baseline="0" dirty="0">
                <a:ln>
                  <a:noFill/>
                </a:ln>
                <a:solidFill>
                  <a:srgbClr val="000000"/>
                </a:solidFill>
                <a:effectLst/>
                <a:latin typeface="Courier New" panose="02070309020205020404" pitchFamily="49" charset="0"/>
              </a:rPr>
              <a:t>226030, 17</a:t>
            </a: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9383322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F944E337-3E5D-4A1F-A5A1-2057F25B8A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4DA50D69-7CF7-4844-B844-A2B821C77F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854"/>
            <a:ext cx="12192000" cy="6865854"/>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D4BD309C-7B82-A3B1-C830-A1A0AD56DA4D}"/>
              </a:ext>
            </a:extLst>
          </p:cNvPr>
          <p:cNvSpPr>
            <a:spLocks noGrp="1"/>
          </p:cNvSpPr>
          <p:nvPr>
            <p:ph type="title"/>
          </p:nvPr>
        </p:nvSpPr>
        <p:spPr>
          <a:xfrm>
            <a:off x="4572001" y="601744"/>
            <a:ext cx="6781800" cy="1338696"/>
          </a:xfrm>
        </p:spPr>
        <p:txBody>
          <a:bodyPr>
            <a:normAutofit/>
          </a:bodyPr>
          <a:lstStyle/>
          <a:p>
            <a:r>
              <a:rPr lang="en-CA" dirty="0"/>
              <a:t>Data Exploration</a:t>
            </a:r>
          </a:p>
        </p:txBody>
      </p:sp>
      <p:pic>
        <p:nvPicPr>
          <p:cNvPr id="18" name="Picture 17" descr="Aerial view of buildings">
            <a:extLst>
              <a:ext uri="{FF2B5EF4-FFF2-40B4-BE49-F238E27FC236}">
                <a16:creationId xmlns:a16="http://schemas.microsoft.com/office/drawing/2014/main" id="{0B04FF51-8992-B35B-DD7C-DBE9FC0173AA}"/>
              </a:ext>
            </a:extLst>
          </p:cNvPr>
          <p:cNvPicPr>
            <a:picLocks noChangeAspect="1"/>
          </p:cNvPicPr>
          <p:nvPr/>
        </p:nvPicPr>
        <p:blipFill rotWithShape="1">
          <a:blip r:embed="rId2"/>
          <a:srcRect l="22958" r="40496" b="-1"/>
          <a:stretch/>
        </p:blipFill>
        <p:spPr>
          <a:xfrm>
            <a:off x="20" y="10"/>
            <a:ext cx="3754739" cy="6857990"/>
          </a:xfrm>
          <a:custGeom>
            <a:avLst/>
            <a:gdLst/>
            <a:ahLst/>
            <a:cxnLst/>
            <a:rect l="l" t="t" r="r" b="b"/>
            <a:pathLst>
              <a:path w="3754759" h="6858000">
                <a:moveTo>
                  <a:pt x="0" y="0"/>
                </a:moveTo>
                <a:lnTo>
                  <a:pt x="3405358" y="0"/>
                </a:lnTo>
                <a:lnTo>
                  <a:pt x="3406298" y="5103"/>
                </a:lnTo>
                <a:cubicBezTo>
                  <a:pt x="3408705" y="9272"/>
                  <a:pt x="3410993" y="13534"/>
                  <a:pt x="3408744" y="22806"/>
                </a:cubicBezTo>
                <a:cubicBezTo>
                  <a:pt x="3398212" y="18869"/>
                  <a:pt x="3412504" y="58782"/>
                  <a:pt x="3403554" y="60481"/>
                </a:cubicBezTo>
                <a:cubicBezTo>
                  <a:pt x="3417198" y="75379"/>
                  <a:pt x="3401704" y="83956"/>
                  <a:pt x="3406685" y="104437"/>
                </a:cubicBezTo>
                <a:cubicBezTo>
                  <a:pt x="3412035" y="113935"/>
                  <a:pt x="3413215" y="120918"/>
                  <a:pt x="3408439" y="130745"/>
                </a:cubicBezTo>
                <a:cubicBezTo>
                  <a:pt x="3434362" y="174436"/>
                  <a:pt x="3410826" y="157826"/>
                  <a:pt x="3422002" y="199353"/>
                </a:cubicBezTo>
                <a:cubicBezTo>
                  <a:pt x="3433366" y="235046"/>
                  <a:pt x="3441595" y="275734"/>
                  <a:pt x="3466217" y="309590"/>
                </a:cubicBezTo>
                <a:cubicBezTo>
                  <a:pt x="3473022" y="315692"/>
                  <a:pt x="3476249" y="331335"/>
                  <a:pt x="3473425" y="344525"/>
                </a:cubicBezTo>
                <a:cubicBezTo>
                  <a:pt x="3472938" y="346792"/>
                  <a:pt x="3472286" y="348904"/>
                  <a:pt x="3471491" y="350788"/>
                </a:cubicBezTo>
                <a:cubicBezTo>
                  <a:pt x="3476473" y="380853"/>
                  <a:pt x="3497528" y="490678"/>
                  <a:pt x="3503314" y="524915"/>
                </a:cubicBezTo>
                <a:cubicBezTo>
                  <a:pt x="3495110" y="528110"/>
                  <a:pt x="3511009" y="544789"/>
                  <a:pt x="3506208" y="556205"/>
                </a:cubicBezTo>
                <a:cubicBezTo>
                  <a:pt x="3501906" y="564424"/>
                  <a:pt x="3505727" y="571402"/>
                  <a:pt x="3506503" y="579730"/>
                </a:cubicBezTo>
                <a:cubicBezTo>
                  <a:pt x="3503352" y="590904"/>
                  <a:pt x="3511763" y="626437"/>
                  <a:pt x="3516997" y="635552"/>
                </a:cubicBezTo>
                <a:cubicBezTo>
                  <a:pt x="3534688" y="657082"/>
                  <a:pt x="3524838" y="708447"/>
                  <a:pt x="3538464" y="726388"/>
                </a:cubicBezTo>
                <a:cubicBezTo>
                  <a:pt x="3540659" y="733032"/>
                  <a:pt x="3541735" y="739585"/>
                  <a:pt x="3542115" y="746049"/>
                </a:cubicBezTo>
                <a:lnTo>
                  <a:pt x="3541598" y="764218"/>
                </a:lnTo>
                <a:lnTo>
                  <a:pt x="3538294" y="769538"/>
                </a:lnTo>
                <a:lnTo>
                  <a:pt x="3539714" y="780556"/>
                </a:lnTo>
                <a:lnTo>
                  <a:pt x="3539328" y="783752"/>
                </a:lnTo>
                <a:cubicBezTo>
                  <a:pt x="3538575" y="789859"/>
                  <a:pt x="3537953" y="795880"/>
                  <a:pt x="3537882" y="801812"/>
                </a:cubicBezTo>
                <a:cubicBezTo>
                  <a:pt x="3555332" y="793164"/>
                  <a:pt x="3540143" y="850853"/>
                  <a:pt x="3553763" y="833773"/>
                </a:cubicBezTo>
                <a:cubicBezTo>
                  <a:pt x="3556400" y="864868"/>
                  <a:pt x="3568671" y="840452"/>
                  <a:pt x="3557696" y="878520"/>
                </a:cubicBezTo>
                <a:cubicBezTo>
                  <a:pt x="3574636" y="926170"/>
                  <a:pt x="3572932" y="1002669"/>
                  <a:pt x="3596902" y="1039468"/>
                </a:cubicBezTo>
                <a:cubicBezTo>
                  <a:pt x="3588227" y="1035176"/>
                  <a:pt x="3582669" y="1055878"/>
                  <a:pt x="3587550" y="1069793"/>
                </a:cubicBezTo>
                <a:cubicBezTo>
                  <a:pt x="3553603" y="1054905"/>
                  <a:pt x="3620138" y="1124159"/>
                  <a:pt x="3598129" y="1137690"/>
                </a:cubicBezTo>
                <a:cubicBezTo>
                  <a:pt x="3619154" y="1137277"/>
                  <a:pt x="3657845" y="1198819"/>
                  <a:pt x="3642072" y="1229443"/>
                </a:cubicBezTo>
                <a:cubicBezTo>
                  <a:pt x="3648492" y="1274612"/>
                  <a:pt x="3667414" y="1305895"/>
                  <a:pt x="3662799" y="1353804"/>
                </a:cubicBezTo>
                <a:cubicBezTo>
                  <a:pt x="3665680" y="1355144"/>
                  <a:pt x="3668149" y="1357448"/>
                  <a:pt x="3670319" y="1360420"/>
                </a:cubicBezTo>
                <a:lnTo>
                  <a:pt x="3675717" y="1370453"/>
                </a:lnTo>
                <a:lnTo>
                  <a:pt x="3675458" y="1372456"/>
                </a:lnTo>
                <a:cubicBezTo>
                  <a:pt x="3675775" y="1380261"/>
                  <a:pt x="3677154" y="1384198"/>
                  <a:pt x="3678998" y="1386422"/>
                </a:cubicBezTo>
                <a:lnTo>
                  <a:pt x="3681613" y="1387932"/>
                </a:lnTo>
                <a:lnTo>
                  <a:pt x="3684619" y="1397028"/>
                </a:lnTo>
                <a:lnTo>
                  <a:pt x="3692094" y="1413643"/>
                </a:lnTo>
                <a:lnTo>
                  <a:pt x="3692036" y="1417975"/>
                </a:lnTo>
                <a:lnTo>
                  <a:pt x="3701043" y="1444940"/>
                </a:lnTo>
                <a:lnTo>
                  <a:pt x="3700474" y="1445893"/>
                </a:lnTo>
                <a:cubicBezTo>
                  <a:pt x="3699407" y="1448641"/>
                  <a:pt x="3699006" y="1451835"/>
                  <a:pt x="3699990" y="1456030"/>
                </a:cubicBezTo>
                <a:cubicBezTo>
                  <a:pt x="3688343" y="1458099"/>
                  <a:pt x="3696713" y="1461887"/>
                  <a:pt x="3700642" y="1474079"/>
                </a:cubicBezTo>
                <a:cubicBezTo>
                  <a:pt x="3683431" y="1480016"/>
                  <a:pt x="3700716" y="1509516"/>
                  <a:pt x="3693587" y="1522890"/>
                </a:cubicBezTo>
                <a:cubicBezTo>
                  <a:pt x="3696861" y="1531716"/>
                  <a:pt x="3700010" y="1541157"/>
                  <a:pt x="3702900" y="1551068"/>
                </a:cubicBezTo>
                <a:lnTo>
                  <a:pt x="3708038" y="1631578"/>
                </a:lnTo>
                <a:lnTo>
                  <a:pt x="3698097" y="1716642"/>
                </a:lnTo>
                <a:cubicBezTo>
                  <a:pt x="3699314" y="1747867"/>
                  <a:pt x="3695412" y="1775147"/>
                  <a:pt x="3700384" y="1801382"/>
                </a:cubicBezTo>
                <a:cubicBezTo>
                  <a:pt x="3696845" y="1812311"/>
                  <a:pt x="3695699" y="1822504"/>
                  <a:pt x="3702257" y="1832013"/>
                </a:cubicBezTo>
                <a:cubicBezTo>
                  <a:pt x="3701651" y="1861238"/>
                  <a:pt x="3693313" y="1868713"/>
                  <a:pt x="3700986" y="1886838"/>
                </a:cubicBezTo>
                <a:cubicBezTo>
                  <a:pt x="3687741" y="1903887"/>
                  <a:pt x="3693148" y="1904594"/>
                  <a:pt x="3697545" y="1912087"/>
                </a:cubicBezTo>
                <a:lnTo>
                  <a:pt x="3697885" y="1913171"/>
                </a:lnTo>
                <a:lnTo>
                  <a:pt x="3695987" y="1915505"/>
                </a:lnTo>
                <a:lnTo>
                  <a:pt x="3695284" y="1920179"/>
                </a:lnTo>
                <a:lnTo>
                  <a:pt x="3696499" y="1932787"/>
                </a:lnTo>
                <a:lnTo>
                  <a:pt x="3697473" y="1937503"/>
                </a:lnTo>
                <a:cubicBezTo>
                  <a:pt x="3697953" y="1940760"/>
                  <a:pt x="3698023" y="1942937"/>
                  <a:pt x="3697799" y="1944457"/>
                </a:cubicBezTo>
                <a:lnTo>
                  <a:pt x="3697642" y="1944638"/>
                </a:lnTo>
                <a:lnTo>
                  <a:pt x="3698268" y="1951136"/>
                </a:lnTo>
                <a:cubicBezTo>
                  <a:pt x="3699704" y="1962083"/>
                  <a:pt x="3701457" y="1972719"/>
                  <a:pt x="3703418" y="1982828"/>
                </a:cubicBezTo>
                <a:cubicBezTo>
                  <a:pt x="3694620" y="1991887"/>
                  <a:pt x="3707345" y="2028973"/>
                  <a:pt x="3689767" y="2025705"/>
                </a:cubicBezTo>
                <a:cubicBezTo>
                  <a:pt x="3691896" y="2039367"/>
                  <a:pt x="3699517" y="2047321"/>
                  <a:pt x="3687894" y="2043252"/>
                </a:cubicBezTo>
                <a:cubicBezTo>
                  <a:pt x="3688268" y="2047766"/>
                  <a:pt x="3687435" y="2050599"/>
                  <a:pt x="3686015" y="2052668"/>
                </a:cubicBezTo>
                <a:lnTo>
                  <a:pt x="3685329" y="2053280"/>
                </a:lnTo>
                <a:lnTo>
                  <a:pt x="3690348" y="2083660"/>
                </a:lnTo>
                <a:lnTo>
                  <a:pt x="3689688" y="2087758"/>
                </a:lnTo>
                <a:lnTo>
                  <a:pt x="3694656" y="2107476"/>
                </a:lnTo>
                <a:lnTo>
                  <a:pt x="3696317" y="2117709"/>
                </a:lnTo>
                <a:lnTo>
                  <a:pt x="3698652" y="2120508"/>
                </a:lnTo>
                <a:cubicBezTo>
                  <a:pt x="3700138" y="2123582"/>
                  <a:pt x="3700933" y="2128051"/>
                  <a:pt x="3700157" y="2135655"/>
                </a:cubicBezTo>
                <a:lnTo>
                  <a:pt x="3699626" y="2137431"/>
                </a:lnTo>
                <a:lnTo>
                  <a:pt x="3703486" y="2149795"/>
                </a:lnTo>
                <a:cubicBezTo>
                  <a:pt x="3705184" y="2153754"/>
                  <a:pt x="3707268" y="2157232"/>
                  <a:pt x="3709885" y="2160002"/>
                </a:cubicBezTo>
                <a:cubicBezTo>
                  <a:pt x="3698737" y="2203287"/>
                  <a:pt x="3712805" y="2242927"/>
                  <a:pt x="3712777" y="2289319"/>
                </a:cubicBezTo>
                <a:cubicBezTo>
                  <a:pt x="3693169" y="2310331"/>
                  <a:pt x="3722276" y="2389074"/>
                  <a:pt x="3742794" y="2399589"/>
                </a:cubicBezTo>
                <a:cubicBezTo>
                  <a:pt x="3725319" y="2400703"/>
                  <a:pt x="3751962" y="2457534"/>
                  <a:pt x="3753311" y="2472464"/>
                </a:cubicBezTo>
                <a:cubicBezTo>
                  <a:pt x="3753760" y="2477441"/>
                  <a:pt x="3751399" y="2477762"/>
                  <a:pt x="3743656" y="2469811"/>
                </a:cubicBezTo>
                <a:cubicBezTo>
                  <a:pt x="3746474" y="2485608"/>
                  <a:pt x="3738186" y="2502460"/>
                  <a:pt x="3730339" y="2493869"/>
                </a:cubicBezTo>
                <a:cubicBezTo>
                  <a:pt x="3748556" y="2541387"/>
                  <a:pt x="3736267" y="2613433"/>
                  <a:pt x="3746134" y="2667651"/>
                </a:cubicBezTo>
                <a:cubicBezTo>
                  <a:pt x="3730160" y="2698252"/>
                  <a:pt x="3745496" y="2681337"/>
                  <a:pt x="3743743" y="2712354"/>
                </a:cubicBezTo>
                <a:cubicBezTo>
                  <a:pt x="3759373" y="2703131"/>
                  <a:pt x="3736572" y="2750256"/>
                  <a:pt x="3754759" y="2751060"/>
                </a:cubicBezTo>
                <a:cubicBezTo>
                  <a:pt x="3753864" y="2756679"/>
                  <a:pt x="3752424" y="2762098"/>
                  <a:pt x="3750841" y="2767527"/>
                </a:cubicBezTo>
                <a:lnTo>
                  <a:pt x="3750021" y="2770377"/>
                </a:lnTo>
                <a:lnTo>
                  <a:pt x="3749874" y="2781617"/>
                </a:lnTo>
                <a:lnTo>
                  <a:pt x="3745916" y="2784975"/>
                </a:lnTo>
                <a:lnTo>
                  <a:pt x="3742888" y="2802030"/>
                </a:lnTo>
                <a:cubicBezTo>
                  <a:pt x="3742360" y="2808388"/>
                  <a:pt x="3742498" y="2815196"/>
                  <a:pt x="3743710" y="2822667"/>
                </a:cubicBezTo>
                <a:cubicBezTo>
                  <a:pt x="3751787" y="2840797"/>
                  <a:pt x="3744398" y="2870002"/>
                  <a:pt x="3746201" y="2896003"/>
                </a:cubicBezTo>
                <a:lnTo>
                  <a:pt x="3749006" y="2907846"/>
                </a:lnTo>
                <a:lnTo>
                  <a:pt x="3747206" y="2947037"/>
                </a:lnTo>
                <a:cubicBezTo>
                  <a:pt x="3747030" y="2958176"/>
                  <a:pt x="3747214" y="2969719"/>
                  <a:pt x="3748070" y="2981841"/>
                </a:cubicBezTo>
                <a:lnTo>
                  <a:pt x="3750937" y="3004278"/>
                </a:lnTo>
                <a:lnTo>
                  <a:pt x="3749761" y="3010254"/>
                </a:lnTo>
                <a:cubicBezTo>
                  <a:pt x="3750425" y="3020530"/>
                  <a:pt x="3756245" y="3033889"/>
                  <a:pt x="3749923" y="3032983"/>
                </a:cubicBezTo>
                <a:lnTo>
                  <a:pt x="3752658" y="3044429"/>
                </a:lnTo>
                <a:lnTo>
                  <a:pt x="3748217" y="3056076"/>
                </a:lnTo>
                <a:cubicBezTo>
                  <a:pt x="3747117" y="3057381"/>
                  <a:pt x="3745928" y="3058381"/>
                  <a:pt x="3744691" y="3059042"/>
                </a:cubicBezTo>
                <a:lnTo>
                  <a:pt x="3747123" y="3075102"/>
                </a:lnTo>
                <a:lnTo>
                  <a:pt x="3744190" y="3088509"/>
                </a:lnTo>
                <a:lnTo>
                  <a:pt x="3747093" y="3099930"/>
                </a:lnTo>
                <a:lnTo>
                  <a:pt x="3746799" y="3104743"/>
                </a:lnTo>
                <a:lnTo>
                  <a:pt x="3745610" y="3116729"/>
                </a:lnTo>
                <a:cubicBezTo>
                  <a:pt x="3744666" y="3122891"/>
                  <a:pt x="3743503" y="3129792"/>
                  <a:pt x="3742676" y="3137453"/>
                </a:cubicBezTo>
                <a:lnTo>
                  <a:pt x="3742441" y="3143884"/>
                </a:lnTo>
                <a:lnTo>
                  <a:pt x="3737104" y="3158122"/>
                </a:lnTo>
                <a:cubicBezTo>
                  <a:pt x="3733050" y="3168490"/>
                  <a:pt x="3730374" y="3176626"/>
                  <a:pt x="3733275" y="3185367"/>
                </a:cubicBezTo>
                <a:cubicBezTo>
                  <a:pt x="3728135" y="3200760"/>
                  <a:pt x="3712176" y="3212117"/>
                  <a:pt x="3717639" y="3233769"/>
                </a:cubicBezTo>
                <a:cubicBezTo>
                  <a:pt x="3709851" y="3227497"/>
                  <a:pt x="3717920" y="3258095"/>
                  <a:pt x="3710433" y="3262123"/>
                </a:cubicBezTo>
                <a:cubicBezTo>
                  <a:pt x="3704342" y="3264110"/>
                  <a:pt x="3705370" y="3273856"/>
                  <a:pt x="3703458" y="3281408"/>
                </a:cubicBezTo>
                <a:cubicBezTo>
                  <a:pt x="3697412" y="3287020"/>
                  <a:pt x="3693483" y="3324746"/>
                  <a:pt x="3695027" y="3337739"/>
                </a:cubicBezTo>
                <a:cubicBezTo>
                  <a:pt x="3703095" y="3374177"/>
                  <a:pt x="3679154" y="3404974"/>
                  <a:pt x="3684951" y="3434139"/>
                </a:cubicBezTo>
                <a:cubicBezTo>
                  <a:pt x="3684732" y="3441861"/>
                  <a:pt x="3683615" y="3448308"/>
                  <a:pt x="3681946" y="3453928"/>
                </a:cubicBezTo>
                <a:lnTo>
                  <a:pt x="3675939" y="3468021"/>
                </a:lnTo>
                <a:cubicBezTo>
                  <a:pt x="3674480" y="3468264"/>
                  <a:pt x="3673022" y="3468506"/>
                  <a:pt x="3671563" y="3468748"/>
                </a:cubicBezTo>
                <a:lnTo>
                  <a:pt x="3669360" y="3479164"/>
                </a:lnTo>
                <a:lnTo>
                  <a:pt x="3668060" y="3481325"/>
                </a:lnTo>
                <a:cubicBezTo>
                  <a:pt x="3665560" y="3485437"/>
                  <a:pt x="3663197" y="3489622"/>
                  <a:pt x="3661315" y="3494328"/>
                </a:cubicBezTo>
                <a:cubicBezTo>
                  <a:pt x="3678446" y="3506175"/>
                  <a:pt x="3648136" y="3536311"/>
                  <a:pt x="3664679" y="3537226"/>
                </a:cubicBezTo>
                <a:cubicBezTo>
                  <a:pt x="3657322" y="3565147"/>
                  <a:pt x="3674997" y="3558694"/>
                  <a:pt x="3654205" y="3577551"/>
                </a:cubicBezTo>
                <a:cubicBezTo>
                  <a:pt x="3653633" y="3634248"/>
                  <a:pt x="3628736" y="3694092"/>
                  <a:pt x="3637325" y="3749618"/>
                </a:cubicBezTo>
                <a:cubicBezTo>
                  <a:pt x="3631446" y="3736800"/>
                  <a:pt x="3620480" y="3747498"/>
                  <a:pt x="3620258" y="3763981"/>
                </a:cubicBezTo>
                <a:cubicBezTo>
                  <a:pt x="3596667" y="3715365"/>
                  <a:pt x="3630603" y="3842969"/>
                  <a:pt x="3608193" y="3830141"/>
                </a:cubicBezTo>
                <a:cubicBezTo>
                  <a:pt x="3625759" y="3852486"/>
                  <a:pt x="3638965" y="3943841"/>
                  <a:pt x="3616479" y="3951521"/>
                </a:cubicBezTo>
                <a:cubicBezTo>
                  <a:pt x="3607940" y="3994867"/>
                  <a:pt x="3614033" y="4040502"/>
                  <a:pt x="3595498" y="4074157"/>
                </a:cubicBezTo>
                <a:cubicBezTo>
                  <a:pt x="3597477" y="4078342"/>
                  <a:pt x="3598819" y="4082864"/>
                  <a:pt x="3599706" y="4087599"/>
                </a:cubicBezTo>
                <a:lnTo>
                  <a:pt x="3601103" y="4101515"/>
                </a:lnTo>
                <a:lnTo>
                  <a:pt x="3600274" y="4102849"/>
                </a:lnTo>
                <a:cubicBezTo>
                  <a:pt x="3598143" y="4109482"/>
                  <a:pt x="3598077" y="4114144"/>
                  <a:pt x="3598925" y="4117926"/>
                </a:cubicBezTo>
                <a:lnTo>
                  <a:pt x="3600630" y="4121966"/>
                </a:lnTo>
                <a:lnTo>
                  <a:pt x="3600331" y="4132543"/>
                </a:lnTo>
                <a:lnTo>
                  <a:pt x="3601432" y="4154003"/>
                </a:lnTo>
                <a:lnTo>
                  <a:pt x="3600054" y="4157433"/>
                </a:lnTo>
                <a:lnTo>
                  <a:pt x="3599248" y="4188888"/>
                </a:lnTo>
                <a:cubicBezTo>
                  <a:pt x="3598993" y="4188940"/>
                  <a:pt x="3598738" y="4188992"/>
                  <a:pt x="3598484" y="4189044"/>
                </a:cubicBezTo>
                <a:cubicBezTo>
                  <a:pt x="3596754" y="4190111"/>
                  <a:pt x="3595443" y="4192250"/>
                  <a:pt x="3594971" y="4196698"/>
                </a:cubicBezTo>
                <a:cubicBezTo>
                  <a:pt x="3584674" y="4185805"/>
                  <a:pt x="3590455" y="4197885"/>
                  <a:pt x="3589971" y="4211958"/>
                </a:cubicBezTo>
                <a:cubicBezTo>
                  <a:pt x="3573870" y="4198179"/>
                  <a:pt x="3579156" y="4240607"/>
                  <a:pt x="3569135" y="4243705"/>
                </a:cubicBezTo>
                <a:cubicBezTo>
                  <a:pt x="3569142" y="4254351"/>
                  <a:pt x="3568856" y="4265362"/>
                  <a:pt x="3568210" y="4276468"/>
                </a:cubicBezTo>
                <a:lnTo>
                  <a:pt x="3567613" y="4282925"/>
                </a:lnTo>
                <a:cubicBezTo>
                  <a:pt x="3567553" y="4282949"/>
                  <a:pt x="3567492" y="4282974"/>
                  <a:pt x="3567432" y="4282999"/>
                </a:cubicBezTo>
                <a:cubicBezTo>
                  <a:pt x="3566940" y="4284280"/>
                  <a:pt x="3566607" y="4286359"/>
                  <a:pt x="3566464" y="4289697"/>
                </a:cubicBezTo>
                <a:lnTo>
                  <a:pt x="3566526" y="4294698"/>
                </a:lnTo>
                <a:lnTo>
                  <a:pt x="3565367" y="4307225"/>
                </a:lnTo>
                <a:lnTo>
                  <a:pt x="3563841" y="4311164"/>
                </a:lnTo>
                <a:lnTo>
                  <a:pt x="3561610" y="4312189"/>
                </a:lnTo>
                <a:lnTo>
                  <a:pt x="3561734" y="4313408"/>
                </a:lnTo>
                <a:cubicBezTo>
                  <a:pt x="3564537" y="4323096"/>
                  <a:pt x="3569544" y="4327053"/>
                  <a:pt x="3553832" y="4334910"/>
                </a:cubicBezTo>
                <a:cubicBezTo>
                  <a:pt x="3557797" y="4356533"/>
                  <a:pt x="3548502" y="4358433"/>
                  <a:pt x="3542564" y="4385380"/>
                </a:cubicBezTo>
                <a:cubicBezTo>
                  <a:pt x="3547050" y="4398267"/>
                  <a:pt x="3544091" y="4407098"/>
                  <a:pt x="3538724" y="4415150"/>
                </a:cubicBezTo>
                <a:cubicBezTo>
                  <a:pt x="3538633" y="4442707"/>
                  <a:pt x="3529920" y="4465824"/>
                  <a:pt x="3525348" y="4495753"/>
                </a:cubicBezTo>
                <a:cubicBezTo>
                  <a:pt x="3529387" y="4530212"/>
                  <a:pt x="3514579" y="4543935"/>
                  <a:pt x="3509749" y="4575934"/>
                </a:cubicBezTo>
                <a:cubicBezTo>
                  <a:pt x="3519579" y="4606914"/>
                  <a:pt x="3496418" y="4596497"/>
                  <a:pt x="3489779" y="4611927"/>
                </a:cubicBezTo>
                <a:lnTo>
                  <a:pt x="3488856" y="4616508"/>
                </a:lnTo>
                <a:lnTo>
                  <a:pt x="3489486" y="4629163"/>
                </a:lnTo>
                <a:lnTo>
                  <a:pt x="3490242" y="4633947"/>
                </a:lnTo>
                <a:cubicBezTo>
                  <a:pt x="3490570" y="4637233"/>
                  <a:pt x="3490539" y="4639406"/>
                  <a:pt x="3490244" y="4640894"/>
                </a:cubicBezTo>
                <a:lnTo>
                  <a:pt x="3490078" y="4641059"/>
                </a:lnTo>
                <a:lnTo>
                  <a:pt x="3490403" y="4647582"/>
                </a:lnTo>
                <a:cubicBezTo>
                  <a:pt x="3491330" y="4658608"/>
                  <a:pt x="3492590" y="4669354"/>
                  <a:pt x="3494082" y="4679601"/>
                </a:cubicBezTo>
                <a:cubicBezTo>
                  <a:pt x="3484854" y="4687754"/>
                  <a:pt x="3495864" y="4725869"/>
                  <a:pt x="3478421" y="4720918"/>
                </a:cubicBezTo>
                <a:cubicBezTo>
                  <a:pt x="3479918" y="4734712"/>
                  <a:pt x="3487176" y="4743359"/>
                  <a:pt x="3475730" y="4738188"/>
                </a:cubicBezTo>
                <a:cubicBezTo>
                  <a:pt x="3475894" y="4742712"/>
                  <a:pt x="3474928" y="4745450"/>
                  <a:pt x="3473409" y="4747368"/>
                </a:cubicBezTo>
                <a:lnTo>
                  <a:pt x="3472696" y="4747913"/>
                </a:lnTo>
                <a:lnTo>
                  <a:pt x="3476304" y="4778609"/>
                </a:lnTo>
                <a:lnTo>
                  <a:pt x="3475454" y="4782623"/>
                </a:lnTo>
                <a:lnTo>
                  <a:pt x="3479507" y="4802712"/>
                </a:lnTo>
                <a:lnTo>
                  <a:pt x="3480695" y="4813049"/>
                </a:lnTo>
                <a:lnTo>
                  <a:pt x="3482902" y="4816057"/>
                </a:lnTo>
                <a:cubicBezTo>
                  <a:pt x="3484247" y="4819259"/>
                  <a:pt x="3484834" y="4823783"/>
                  <a:pt x="3483703" y="4831270"/>
                </a:cubicBezTo>
                <a:lnTo>
                  <a:pt x="3483090" y="4832984"/>
                </a:lnTo>
                <a:lnTo>
                  <a:pt x="3486378" y="4845654"/>
                </a:lnTo>
                <a:cubicBezTo>
                  <a:pt x="3487893" y="4849755"/>
                  <a:pt x="3489817" y="4853416"/>
                  <a:pt x="3492309" y="4856425"/>
                </a:cubicBezTo>
                <a:cubicBezTo>
                  <a:pt x="3479133" y="4898390"/>
                  <a:pt x="3491371" y="4939174"/>
                  <a:pt x="3489182" y="4985308"/>
                </a:cubicBezTo>
                <a:cubicBezTo>
                  <a:pt x="3492413" y="5037202"/>
                  <a:pt x="3496839" y="5073159"/>
                  <a:pt x="3498182" y="5107346"/>
                </a:cubicBezTo>
                <a:cubicBezTo>
                  <a:pt x="3500266" y="5123329"/>
                  <a:pt x="3506680" y="5240376"/>
                  <a:pt x="3499225" y="5231073"/>
                </a:cubicBezTo>
                <a:cubicBezTo>
                  <a:pt x="3515247" y="5280090"/>
                  <a:pt x="3497607" y="5309911"/>
                  <a:pt x="3504960" y="5364785"/>
                </a:cubicBezTo>
                <a:cubicBezTo>
                  <a:pt x="3487546" y="5393671"/>
                  <a:pt x="3503686" y="5378336"/>
                  <a:pt x="3500486" y="5409009"/>
                </a:cubicBezTo>
                <a:cubicBezTo>
                  <a:pt x="3516561" y="5401350"/>
                  <a:pt x="3491544" y="5446009"/>
                  <a:pt x="3509710" y="5448570"/>
                </a:cubicBezTo>
                <a:cubicBezTo>
                  <a:pt x="3508555" y="5454072"/>
                  <a:pt x="3506859" y="5459319"/>
                  <a:pt x="3505022" y="5464568"/>
                </a:cubicBezTo>
                <a:lnTo>
                  <a:pt x="3504070" y="5467320"/>
                </a:lnTo>
                <a:lnTo>
                  <a:pt x="3503399" y="5478483"/>
                </a:lnTo>
                <a:lnTo>
                  <a:pt x="3499281" y="5481443"/>
                </a:lnTo>
                <a:lnTo>
                  <a:pt x="3499047" y="5616712"/>
                </a:lnTo>
                <a:cubicBezTo>
                  <a:pt x="3502347" y="5628424"/>
                  <a:pt x="3503819" y="5666768"/>
                  <a:pt x="3498775" y="5675291"/>
                </a:cubicBezTo>
                <a:cubicBezTo>
                  <a:pt x="3497984" y="5683547"/>
                  <a:pt x="3500335" y="5692400"/>
                  <a:pt x="3494739" y="5697458"/>
                </a:cubicBezTo>
                <a:cubicBezTo>
                  <a:pt x="3492180" y="5715432"/>
                  <a:pt x="3486290" y="5756597"/>
                  <a:pt x="3483423" y="5783137"/>
                </a:cubicBezTo>
                <a:cubicBezTo>
                  <a:pt x="3491452" y="5796973"/>
                  <a:pt x="3477643" y="5819988"/>
                  <a:pt x="3477532" y="5856699"/>
                </a:cubicBezTo>
                <a:cubicBezTo>
                  <a:pt x="3486776" y="5871818"/>
                  <a:pt x="3477340" y="5881447"/>
                  <a:pt x="3490032" y="5910638"/>
                </a:cubicBezTo>
                <a:cubicBezTo>
                  <a:pt x="3488930" y="5911913"/>
                  <a:pt x="3487924" y="5913488"/>
                  <a:pt x="3487046" y="5915313"/>
                </a:cubicBezTo>
                <a:cubicBezTo>
                  <a:pt x="3481941" y="5925917"/>
                  <a:pt x="3482137" y="5942505"/>
                  <a:pt x="3487484" y="5952365"/>
                </a:cubicBezTo>
                <a:cubicBezTo>
                  <a:pt x="3504666" y="5999029"/>
                  <a:pt x="3505019" y="6042078"/>
                  <a:pt x="3509266" y="6082373"/>
                </a:cubicBezTo>
                <a:cubicBezTo>
                  <a:pt x="3512265" y="6128005"/>
                  <a:pt x="3492950" y="6098121"/>
                  <a:pt x="3509564" y="6154771"/>
                </a:cubicBezTo>
                <a:cubicBezTo>
                  <a:pt x="3503223" y="6161045"/>
                  <a:pt x="3503062" y="6168289"/>
                  <a:pt x="3506404" y="6180433"/>
                </a:cubicBezTo>
                <a:cubicBezTo>
                  <a:pt x="3507378" y="6202614"/>
                  <a:pt x="3491084" y="6201180"/>
                  <a:pt x="3501312" y="6223427"/>
                </a:cubicBezTo>
                <a:cubicBezTo>
                  <a:pt x="3492497" y="6219559"/>
                  <a:pt x="3498753" y="6265580"/>
                  <a:pt x="3489469" y="6255476"/>
                </a:cubicBezTo>
                <a:cubicBezTo>
                  <a:pt x="3481791" y="6270065"/>
                  <a:pt x="3495037" y="6276996"/>
                  <a:pt x="3488398" y="6291462"/>
                </a:cubicBezTo>
                <a:cubicBezTo>
                  <a:pt x="3487099" y="6307679"/>
                  <a:pt x="3497555" y="6282019"/>
                  <a:pt x="3498547" y="6299935"/>
                </a:cubicBezTo>
                <a:cubicBezTo>
                  <a:pt x="3498173" y="6321676"/>
                  <a:pt x="3514193" y="6321381"/>
                  <a:pt x="3494028" y="6338390"/>
                </a:cubicBezTo>
                <a:lnTo>
                  <a:pt x="3486030" y="6396716"/>
                </a:lnTo>
                <a:cubicBezTo>
                  <a:pt x="3491309" y="6409668"/>
                  <a:pt x="3488928" y="6420134"/>
                  <a:pt x="3484103" y="6430386"/>
                </a:cubicBezTo>
                <a:cubicBezTo>
                  <a:pt x="3485763" y="6460632"/>
                  <a:pt x="3478568" y="6488285"/>
                  <a:pt x="3475922" y="6522318"/>
                </a:cubicBezTo>
                <a:cubicBezTo>
                  <a:pt x="3482128" y="6559051"/>
                  <a:pt x="3468277" y="6578006"/>
                  <a:pt x="3465506" y="6614374"/>
                </a:cubicBezTo>
                <a:cubicBezTo>
                  <a:pt x="3478925" y="6650248"/>
                  <a:pt x="3446064" y="6638174"/>
                  <a:pt x="3446789" y="6668768"/>
                </a:cubicBezTo>
                <a:cubicBezTo>
                  <a:pt x="3458869" y="6718505"/>
                  <a:pt x="3435878" y="6667592"/>
                  <a:pt x="3439582" y="6744454"/>
                </a:cubicBezTo>
                <a:cubicBezTo>
                  <a:pt x="3441631" y="6748797"/>
                  <a:pt x="3439393" y="6758101"/>
                  <a:pt x="3436538" y="6757102"/>
                </a:cubicBezTo>
                <a:cubicBezTo>
                  <a:pt x="3437461" y="6773941"/>
                  <a:pt x="3420846" y="6822488"/>
                  <a:pt x="3424061" y="6846522"/>
                </a:cubicBezTo>
                <a:lnTo>
                  <a:pt x="3423032" y="6858000"/>
                </a:lnTo>
                <a:lnTo>
                  <a:pt x="0" y="6858000"/>
                </a:lnTo>
                <a:close/>
              </a:path>
            </a:pathLst>
          </a:custGeom>
        </p:spPr>
      </p:pic>
      <p:sp>
        <p:nvSpPr>
          <p:cNvPr id="7" name="Content Placeholder 2">
            <a:extLst>
              <a:ext uri="{FF2B5EF4-FFF2-40B4-BE49-F238E27FC236}">
                <a16:creationId xmlns:a16="http://schemas.microsoft.com/office/drawing/2014/main" id="{E7C42DC4-6989-4FF3-0A59-9AB1A315067E}"/>
              </a:ext>
            </a:extLst>
          </p:cNvPr>
          <p:cNvSpPr>
            <a:spLocks noGrp="1"/>
          </p:cNvSpPr>
          <p:nvPr>
            <p:ph idx="1"/>
          </p:nvPr>
        </p:nvSpPr>
        <p:spPr>
          <a:xfrm>
            <a:off x="4572001" y="1647645"/>
            <a:ext cx="6781800" cy="4455043"/>
          </a:xfrm>
        </p:spPr>
        <p:txBody>
          <a:bodyPr anchor="t">
            <a:normAutofit fontScale="77500" lnSpcReduction="20000"/>
          </a:bodyPr>
          <a:lstStyle/>
          <a:p>
            <a:pPr marL="0" indent="0">
              <a:buNone/>
            </a:pPr>
            <a:r>
              <a:rPr lang="en-US" sz="2000" dirty="0"/>
              <a:t>ETL Process: </a:t>
            </a:r>
          </a:p>
          <a:p>
            <a:pPr marL="0" indent="0">
              <a:buNone/>
            </a:pPr>
            <a:r>
              <a:rPr lang="en-US" sz="2000" dirty="0"/>
              <a:t>Extract  both data set 2020 and 2023 in .xlsx format in power BI  because its comma separated when we take it to  Power BI it treats delimiter with numbers and give us error. We used DAX query in power BI to create new columns and bin which help to give clear insights in visualization. Explain in detail :-</a:t>
            </a:r>
          </a:p>
          <a:p>
            <a:pPr marL="342900" lvl="0" indent="-342900">
              <a:lnSpc>
                <a:spcPct val="107000"/>
              </a:lnSpc>
              <a:buFont typeface="+mj-lt"/>
              <a:buAutoNum type="arabicPeriod"/>
            </a:pPr>
            <a:r>
              <a:rPr lang="en-CA" sz="1800" b="1" kern="100" dirty="0">
                <a:effectLst/>
                <a:latin typeface="Calibri" panose="020F0502020204030204" pitchFamily="34" charset="0"/>
                <a:ea typeface="Calibri" panose="020F0502020204030204" pitchFamily="34" charset="0"/>
                <a:cs typeface="Mangal" panose="02040503050203030202" pitchFamily="18" charset="0"/>
              </a:rPr>
              <a:t>booking_flexibility</a:t>
            </a:r>
            <a:r>
              <a:rPr lang="en-CA" sz="1800" kern="100" dirty="0">
                <a:effectLst/>
                <a:latin typeface="Calibri" panose="020F0502020204030204" pitchFamily="34" charset="0"/>
                <a:ea typeface="Calibri" panose="020F0502020204030204" pitchFamily="34" charset="0"/>
                <a:cs typeface="Mangal" panose="02040503050203030202" pitchFamily="18" charset="0"/>
              </a:rPr>
              <a:t>=[minimum_nights]/[availability_365])</a:t>
            </a:r>
          </a:p>
          <a:p>
            <a:pPr marL="342900" lvl="0" indent="-342900">
              <a:lnSpc>
                <a:spcPct val="107000"/>
              </a:lnSpc>
              <a:buFont typeface="+mj-lt"/>
              <a:buAutoNum type="arabicPeriod"/>
            </a:pPr>
            <a:r>
              <a:rPr lang="en-CA" sz="1800" b="1" kern="100" dirty="0">
                <a:effectLst/>
                <a:latin typeface="Calibri" panose="020F0502020204030204" pitchFamily="34" charset="0"/>
                <a:ea typeface="Calibri" panose="020F0502020204030204" pitchFamily="34" charset="0"/>
                <a:cs typeface="Mangal" panose="02040503050203030202" pitchFamily="18" charset="0"/>
              </a:rPr>
              <a:t>reviews_ratio</a:t>
            </a:r>
            <a:r>
              <a:rPr lang="en-CA" sz="1800" kern="100" dirty="0">
                <a:effectLst/>
                <a:latin typeface="Calibri" panose="020F0502020204030204" pitchFamily="34" charset="0"/>
                <a:ea typeface="Calibri" panose="020F0502020204030204" pitchFamily="34" charset="0"/>
                <a:cs typeface="Mangal" panose="02040503050203030202" pitchFamily="18" charset="0"/>
              </a:rPr>
              <a:t> = [reviews_per_month]/[number_of_reviews])</a:t>
            </a:r>
          </a:p>
          <a:p>
            <a:pPr marL="342900" lvl="0" indent="-342900">
              <a:lnSpc>
                <a:spcPct val="107000"/>
              </a:lnSpc>
              <a:buFont typeface="+mj-lt"/>
              <a:buAutoNum type="arabicPeriod"/>
            </a:pPr>
            <a:r>
              <a:rPr lang="en-CA" sz="1800" b="1" kern="100" dirty="0">
                <a:effectLst/>
                <a:latin typeface="Calibri" panose="020F0502020204030204" pitchFamily="34" charset="0"/>
                <a:ea typeface="Calibri" panose="020F0502020204030204" pitchFamily="34" charset="0"/>
                <a:cs typeface="Mangal" panose="02040503050203030202" pitchFamily="18" charset="0"/>
              </a:rPr>
              <a:t>price_reviews_ratio </a:t>
            </a:r>
            <a:r>
              <a:rPr lang="en-CA" sz="1800" kern="100" dirty="0">
                <a:effectLst/>
                <a:latin typeface="Calibri" panose="020F0502020204030204" pitchFamily="34" charset="0"/>
                <a:ea typeface="Calibri" panose="020F0502020204030204" pitchFamily="34" charset="0"/>
                <a:cs typeface="Mangal" panose="02040503050203030202" pitchFamily="18" charset="0"/>
              </a:rPr>
              <a:t>=  [price]*[reviews_ratio])</a:t>
            </a:r>
          </a:p>
          <a:p>
            <a:pPr marL="342900" lvl="0" indent="-342900">
              <a:lnSpc>
                <a:spcPct val="107000"/>
              </a:lnSpc>
              <a:buFont typeface="+mj-lt"/>
              <a:buAutoNum type="arabicPeriod"/>
            </a:pPr>
            <a:r>
              <a:rPr lang="en-CA" sz="1800" b="1" kern="100" dirty="0">
                <a:effectLst/>
                <a:latin typeface="Calibri" panose="020F0502020204030204" pitchFamily="34" charset="0"/>
                <a:ea typeface="Calibri" panose="020F0502020204030204" pitchFamily="34" charset="0"/>
                <a:cs typeface="Mangal" panose="02040503050203030202" pitchFamily="18" charset="0"/>
              </a:rPr>
              <a:t>price_range</a:t>
            </a:r>
            <a:r>
              <a:rPr lang="en-CA" sz="1800" kern="100" dirty="0">
                <a:effectLst/>
                <a:latin typeface="Calibri" panose="020F0502020204030204" pitchFamily="34" charset="0"/>
                <a:ea typeface="Calibri" panose="020F0502020204030204" pitchFamily="34" charset="0"/>
                <a:cs typeface="Mangal" panose="02040503050203030202" pitchFamily="18" charset="0"/>
              </a:rPr>
              <a:t>",  if [price] &lt; 100 then "economic" else if [price] &lt; 150 then "low-mid" else if [price] &lt; 200 then "high-mid" else "high")</a:t>
            </a:r>
          </a:p>
          <a:p>
            <a:pPr marL="342900" lvl="0" indent="-342900">
              <a:lnSpc>
                <a:spcPct val="107000"/>
              </a:lnSpc>
              <a:buFont typeface="+mj-lt"/>
              <a:buAutoNum type="arabicPeriod"/>
            </a:pPr>
            <a:r>
              <a:rPr lang="en-CA" sz="1800" kern="100" dirty="0">
                <a:effectLst/>
                <a:latin typeface="Calibri" panose="020F0502020204030204" pitchFamily="34" charset="0"/>
                <a:ea typeface="Calibri" panose="020F0502020204030204" pitchFamily="34" charset="0"/>
                <a:cs typeface="Mangal" panose="02040503050203030202" pitchFamily="18" charset="0"/>
              </a:rPr>
              <a:t>Added Conditional Column", </a:t>
            </a:r>
            <a:r>
              <a:rPr lang="en-CA" sz="1800" b="1" kern="100" dirty="0">
                <a:effectLst/>
                <a:latin typeface="Calibri" panose="020F0502020204030204" pitchFamily="34" charset="0"/>
                <a:ea typeface="Calibri" panose="020F0502020204030204" pitchFamily="34" charset="0"/>
                <a:cs typeface="Mangal" panose="02040503050203030202" pitchFamily="18" charset="0"/>
              </a:rPr>
              <a:t>"availability", </a:t>
            </a:r>
            <a:r>
              <a:rPr lang="en-CA" sz="1800" kern="100" dirty="0">
                <a:effectLst/>
                <a:latin typeface="Calibri" panose="020F0502020204030204" pitchFamily="34" charset="0"/>
                <a:ea typeface="Calibri" panose="020F0502020204030204" pitchFamily="34" charset="0"/>
                <a:cs typeface="Mangal" panose="02040503050203030202" pitchFamily="18" charset="0"/>
              </a:rPr>
              <a:t>if [availability_365] &lt; 90 then "low" else if [availability_365] &lt; 180 then "medium" else if [availability_365] &lt; 270 then "high" else "very high")</a:t>
            </a:r>
          </a:p>
          <a:p>
            <a:pPr marL="342900" lvl="0" indent="-342900">
              <a:lnSpc>
                <a:spcPct val="107000"/>
              </a:lnSpc>
              <a:buFont typeface="+mj-lt"/>
              <a:buAutoNum type="arabicPeriod"/>
            </a:pPr>
            <a:r>
              <a:rPr lang="en-CA" sz="1800" b="1" kern="100" dirty="0">
                <a:effectLst/>
                <a:latin typeface="Calibri" panose="020F0502020204030204" pitchFamily="34" charset="0"/>
                <a:ea typeface="Calibri" panose="020F0502020204030204" pitchFamily="34" charset="0"/>
                <a:cs typeface="Mangal" panose="02040503050203030202" pitchFamily="18" charset="0"/>
              </a:rPr>
              <a:t>"popularity_index", </a:t>
            </a:r>
            <a:r>
              <a:rPr lang="en-CA" sz="1800" kern="100" dirty="0">
                <a:effectLst/>
                <a:latin typeface="Calibri" panose="020F0502020204030204" pitchFamily="34" charset="0"/>
                <a:ea typeface="Calibri" panose="020F0502020204030204" pitchFamily="34" charset="0"/>
                <a:cs typeface="Mangal" panose="02040503050203030202" pitchFamily="18" charset="0"/>
              </a:rPr>
              <a:t>if [popularity] &gt; 6 then "high" else if [popularity] &gt; 3 then "medium" else "low"</a:t>
            </a:r>
          </a:p>
          <a:p>
            <a:pPr marL="342900" lvl="0" indent="-342900">
              <a:lnSpc>
                <a:spcPct val="107000"/>
              </a:lnSpc>
              <a:spcAft>
                <a:spcPts val="800"/>
              </a:spcAft>
              <a:buFont typeface="+mj-lt"/>
              <a:buAutoNum type="arabicPeriod"/>
            </a:pPr>
            <a:r>
              <a:rPr lang="en-CA" sz="1800" b="1" kern="100" dirty="0">
                <a:effectLst/>
                <a:latin typeface="Calibri" panose="020F0502020204030204" pitchFamily="34" charset="0"/>
                <a:ea typeface="Calibri" panose="020F0502020204030204" pitchFamily="34" charset="0"/>
                <a:cs typeface="Mangal" panose="02040503050203030202" pitchFamily="18" charset="0"/>
              </a:rPr>
              <a:t>booking_flexibility_index",  </a:t>
            </a:r>
            <a:r>
              <a:rPr lang="en-CA" sz="1800" kern="100" dirty="0">
                <a:effectLst/>
                <a:latin typeface="Calibri" panose="020F0502020204030204" pitchFamily="34" charset="0"/>
                <a:ea typeface="Calibri" panose="020F0502020204030204" pitchFamily="34" charset="0"/>
                <a:cs typeface="Mangal" panose="02040503050203030202" pitchFamily="18" charset="0"/>
              </a:rPr>
              <a:t>if [booking_flexibility] &gt; 6 then "low" else if [booking_flexibility] &gt; 3 then "medium" else "high"</a:t>
            </a:r>
          </a:p>
          <a:p>
            <a:endParaRPr lang="en-US" sz="2000" dirty="0"/>
          </a:p>
        </p:txBody>
      </p:sp>
      <p:sp>
        <p:nvSpPr>
          <p:cNvPr id="3" name="Rectangle 2">
            <a:extLst>
              <a:ext uri="{FF2B5EF4-FFF2-40B4-BE49-F238E27FC236}">
                <a16:creationId xmlns:a16="http://schemas.microsoft.com/office/drawing/2014/main" id="{0CED577D-627B-581D-F8AA-82CA048CAE57}"/>
              </a:ext>
            </a:extLst>
          </p:cNvPr>
          <p:cNvSpPr>
            <a:spLocks noChangeArrowheads="1"/>
          </p:cNvSpPr>
          <p:nvPr/>
        </p:nvSpPr>
        <p:spPr bwMode="auto">
          <a:xfrm>
            <a:off x="1261872" y="-1376698"/>
            <a:ext cx="798295" cy="15388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spcBef>
                <a:spcPct val="0"/>
              </a:spcBef>
              <a:spcAft>
                <a:spcPts val="600"/>
              </a:spcAft>
              <a:buClrTx/>
              <a:buSzTx/>
              <a:buFontTx/>
              <a:buNone/>
              <a:tabLst/>
            </a:pPr>
            <a:r>
              <a:rPr kumimoji="0" lang="en-US" altLang="en-US" sz="1000" b="0" i="0" u="none" strike="noStrike" cap="none" normalizeH="0" baseline="0" dirty="0">
                <a:ln>
                  <a:noFill/>
                </a:ln>
                <a:solidFill>
                  <a:srgbClr val="000000"/>
                </a:solidFill>
                <a:effectLst/>
                <a:latin typeface="Courier New" panose="02070309020205020404" pitchFamily="49" charset="0"/>
              </a:rPr>
              <a:t>226030, 17</a:t>
            </a: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5395462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F821940F-7A1D-4ACC-85B4-A932898AB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16674508-81D3-48CF-96BF-7FC60EAA57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741994" cy="6858000"/>
          </a:xfrm>
          <a:custGeom>
            <a:avLst/>
            <a:gdLst>
              <a:gd name="connsiteX0" fmla="*/ 0 w 6568309"/>
              <a:gd name="connsiteY0" fmla="*/ 0 h 6858000"/>
              <a:gd name="connsiteX1" fmla="*/ 362841 w 6568309"/>
              <a:gd name="connsiteY1" fmla="*/ 0 h 6858000"/>
              <a:gd name="connsiteX2" fmla="*/ 523269 w 6568309"/>
              <a:gd name="connsiteY2" fmla="*/ 0 h 6858000"/>
              <a:gd name="connsiteX3" fmla="*/ 1343025 w 6568309"/>
              <a:gd name="connsiteY3" fmla="*/ 0 h 6858000"/>
              <a:gd name="connsiteX4" fmla="*/ 1705866 w 6568309"/>
              <a:gd name="connsiteY4" fmla="*/ 0 h 6858000"/>
              <a:gd name="connsiteX5" fmla="*/ 1866294 w 6568309"/>
              <a:gd name="connsiteY5" fmla="*/ 0 h 6858000"/>
              <a:gd name="connsiteX6" fmla="*/ 5225154 w 6568309"/>
              <a:gd name="connsiteY6" fmla="*/ 0 h 6858000"/>
              <a:gd name="connsiteX7" fmla="*/ 6568179 w 6568309"/>
              <a:gd name="connsiteY7" fmla="*/ 0 h 6858000"/>
              <a:gd name="connsiteX8" fmla="*/ 6568309 w 6568309"/>
              <a:gd name="connsiteY8" fmla="*/ 1 h 6858000"/>
              <a:gd name="connsiteX9" fmla="*/ 6562951 w 6568309"/>
              <a:gd name="connsiteY9" fmla="*/ 30700 h 6858000"/>
              <a:gd name="connsiteX10" fmla="*/ 6547446 w 6568309"/>
              <a:gd name="connsiteY10" fmla="*/ 310025 h 6858000"/>
              <a:gd name="connsiteX11" fmla="*/ 6558316 w 6568309"/>
              <a:gd name="connsiteY11" fmla="*/ 443960 h 6858000"/>
              <a:gd name="connsiteX12" fmla="*/ 6528896 w 6568309"/>
              <a:gd name="connsiteY12" fmla="*/ 642659 h 6858000"/>
              <a:gd name="connsiteX13" fmla="*/ 6523095 w 6568309"/>
              <a:gd name="connsiteY13" fmla="*/ 673307 h 6858000"/>
              <a:gd name="connsiteX14" fmla="*/ 6496169 w 6568309"/>
              <a:gd name="connsiteY14" fmla="*/ 839641 h 6858000"/>
              <a:gd name="connsiteX15" fmla="*/ 6450789 w 6568309"/>
              <a:gd name="connsiteY15" fmla="*/ 958357 h 6858000"/>
              <a:gd name="connsiteX16" fmla="*/ 6453996 w 6568309"/>
              <a:gd name="connsiteY16" fmla="*/ 963398 h 6858000"/>
              <a:gd name="connsiteX17" fmla="*/ 6419467 w 6568309"/>
              <a:gd name="connsiteY17" fmla="*/ 1117169 h 6858000"/>
              <a:gd name="connsiteX18" fmla="*/ 6417348 w 6568309"/>
              <a:gd name="connsiteY18" fmla="*/ 1144352 h 6858000"/>
              <a:gd name="connsiteX19" fmla="*/ 6418473 w 6568309"/>
              <a:gd name="connsiteY19" fmla="*/ 1164484 h 6858000"/>
              <a:gd name="connsiteX20" fmla="*/ 6406979 w 6568309"/>
              <a:gd name="connsiteY20" fmla="*/ 1213829 h 6858000"/>
              <a:gd name="connsiteX21" fmla="*/ 6381928 w 6568309"/>
              <a:gd name="connsiteY21" fmla="*/ 1294823 h 6858000"/>
              <a:gd name="connsiteX22" fmla="*/ 6377948 w 6568309"/>
              <a:gd name="connsiteY22" fmla="*/ 1312193 h 6858000"/>
              <a:gd name="connsiteX23" fmla="*/ 6379894 w 6568309"/>
              <a:gd name="connsiteY23" fmla="*/ 1327626 h 6858000"/>
              <a:gd name="connsiteX24" fmla="*/ 6385024 w 6568309"/>
              <a:gd name="connsiteY24" fmla="*/ 1331644 h 6858000"/>
              <a:gd name="connsiteX25" fmla="*/ 6383696 w 6568309"/>
              <a:gd name="connsiteY25" fmla="*/ 1341276 h 6858000"/>
              <a:gd name="connsiteX26" fmla="*/ 6384464 w 6568309"/>
              <a:gd name="connsiteY26" fmla="*/ 1343945 h 6858000"/>
              <a:gd name="connsiteX27" fmla="*/ 6387748 w 6568309"/>
              <a:gd name="connsiteY27" fmla="*/ 1359134 h 6858000"/>
              <a:gd name="connsiteX28" fmla="*/ 6364157 w 6568309"/>
              <a:gd name="connsiteY28" fmla="*/ 1427803 h 6858000"/>
              <a:gd name="connsiteX29" fmla="*/ 6335874 w 6568309"/>
              <a:gd name="connsiteY29" fmla="*/ 1540278 h 6858000"/>
              <a:gd name="connsiteX30" fmla="*/ 6331892 w 6568309"/>
              <a:gd name="connsiteY30" fmla="*/ 1547262 h 6858000"/>
              <a:gd name="connsiteX31" fmla="*/ 6332744 w 6568309"/>
              <a:gd name="connsiteY31" fmla="*/ 1577056 h 6858000"/>
              <a:gd name="connsiteX32" fmla="*/ 6333604 w 6568309"/>
              <a:gd name="connsiteY32" fmla="*/ 1595898 h 6858000"/>
              <a:gd name="connsiteX33" fmla="*/ 6324749 w 6568309"/>
              <a:gd name="connsiteY33" fmla="*/ 1703726 h 6858000"/>
              <a:gd name="connsiteX34" fmla="*/ 6329594 w 6568309"/>
              <a:gd name="connsiteY34" fmla="*/ 1809535 h 6858000"/>
              <a:gd name="connsiteX35" fmla="*/ 6329062 w 6568309"/>
              <a:gd name="connsiteY35" fmla="*/ 2018310 h 6858000"/>
              <a:gd name="connsiteX36" fmla="*/ 6321735 w 6568309"/>
              <a:gd name="connsiteY36" fmla="*/ 2071355 h 6858000"/>
              <a:gd name="connsiteX37" fmla="*/ 6322678 w 6568309"/>
              <a:gd name="connsiteY37" fmla="*/ 2141166 h 6858000"/>
              <a:gd name="connsiteX38" fmla="*/ 6321340 w 6568309"/>
              <a:gd name="connsiteY38" fmla="*/ 2154548 h 6858000"/>
              <a:gd name="connsiteX39" fmla="*/ 6316582 w 6568309"/>
              <a:gd name="connsiteY39" fmla="*/ 2158153 h 6858000"/>
              <a:gd name="connsiteX40" fmla="*/ 6311428 w 6568309"/>
              <a:gd name="connsiteY40" fmla="*/ 2178174 h 6858000"/>
              <a:gd name="connsiteX41" fmla="*/ 6310192 w 6568309"/>
              <a:gd name="connsiteY41" fmla="*/ 2202858 h 6858000"/>
              <a:gd name="connsiteX42" fmla="*/ 6309211 w 6568309"/>
              <a:gd name="connsiteY42" fmla="*/ 2320214 h 6858000"/>
              <a:gd name="connsiteX43" fmla="*/ 6300151 w 6568309"/>
              <a:gd name="connsiteY43" fmla="*/ 2417011 h 6858000"/>
              <a:gd name="connsiteX44" fmla="*/ 6295176 w 6568309"/>
              <a:gd name="connsiteY44" fmla="*/ 2454207 h 6858000"/>
              <a:gd name="connsiteX45" fmla="*/ 6293727 w 6568309"/>
              <a:gd name="connsiteY45" fmla="*/ 2487203 h 6858000"/>
              <a:gd name="connsiteX46" fmla="*/ 6285477 w 6568309"/>
              <a:gd name="connsiteY46" fmla="*/ 2512282 h 6858000"/>
              <a:gd name="connsiteX47" fmla="*/ 6286205 w 6568309"/>
              <a:gd name="connsiteY47" fmla="*/ 2514318 h 6858000"/>
              <a:gd name="connsiteX48" fmla="*/ 6304629 w 6568309"/>
              <a:gd name="connsiteY48" fmla="*/ 2574334 h 6858000"/>
              <a:gd name="connsiteX49" fmla="*/ 6303842 w 6568309"/>
              <a:gd name="connsiteY49" fmla="*/ 2579877 h 6858000"/>
              <a:gd name="connsiteX50" fmla="*/ 6303953 w 6568309"/>
              <a:gd name="connsiteY50" fmla="*/ 2608928 h 6858000"/>
              <a:gd name="connsiteX51" fmla="*/ 6303530 w 6568309"/>
              <a:gd name="connsiteY51" fmla="*/ 2613111 h 6858000"/>
              <a:gd name="connsiteX52" fmla="*/ 6297474 w 6568309"/>
              <a:gd name="connsiteY52" fmla="*/ 2621996 h 6858000"/>
              <a:gd name="connsiteX53" fmla="*/ 6299263 w 6568309"/>
              <a:gd name="connsiteY53" fmla="*/ 2634265 h 6858000"/>
              <a:gd name="connsiteX54" fmla="*/ 6293065 w 6568309"/>
              <a:gd name="connsiteY54" fmla="*/ 2647237 h 6858000"/>
              <a:gd name="connsiteX55" fmla="*/ 6297496 w 6568309"/>
              <a:gd name="connsiteY55" fmla="*/ 2650786 h 6858000"/>
              <a:gd name="connsiteX56" fmla="*/ 6301708 w 6568309"/>
              <a:gd name="connsiteY56" fmla="*/ 2661993 h 6858000"/>
              <a:gd name="connsiteX57" fmla="*/ 6295884 w 6568309"/>
              <a:gd name="connsiteY57" fmla="*/ 2670949 h 6858000"/>
              <a:gd name="connsiteX58" fmla="*/ 6291714 w 6568309"/>
              <a:gd name="connsiteY58" fmla="*/ 2690255 h 6858000"/>
              <a:gd name="connsiteX59" fmla="*/ 6292327 w 6568309"/>
              <a:gd name="connsiteY59" fmla="*/ 2695683 h 6858000"/>
              <a:gd name="connsiteX60" fmla="*/ 6284410 w 6568309"/>
              <a:gd name="connsiteY60" fmla="*/ 2713964 h 6858000"/>
              <a:gd name="connsiteX61" fmla="*/ 6280410 w 6568309"/>
              <a:gd name="connsiteY61" fmla="*/ 2730175 h 6858000"/>
              <a:gd name="connsiteX62" fmla="*/ 6288082 w 6568309"/>
              <a:gd name="connsiteY62" fmla="*/ 2763497 h 6858000"/>
              <a:gd name="connsiteX63" fmla="*/ 6260924 w 6568309"/>
              <a:gd name="connsiteY63" fmla="*/ 3051539 h 6858000"/>
              <a:gd name="connsiteX64" fmla="*/ 6210151 w 6568309"/>
              <a:gd name="connsiteY64" fmla="*/ 3335396 h 6858000"/>
              <a:gd name="connsiteX65" fmla="*/ 6212034 w 6568309"/>
              <a:gd name="connsiteY65" fmla="*/ 3456509 h 6858000"/>
              <a:gd name="connsiteX66" fmla="*/ 6197490 w 6568309"/>
              <a:gd name="connsiteY66" fmla="*/ 3531827 h 6858000"/>
              <a:gd name="connsiteX67" fmla="*/ 6208018 w 6568309"/>
              <a:gd name="connsiteY67" fmla="*/ 3570877 h 6858000"/>
              <a:gd name="connsiteX68" fmla="*/ 6205920 w 6568309"/>
              <a:gd name="connsiteY68" fmla="*/ 3583849 h 6858000"/>
              <a:gd name="connsiteX69" fmla="*/ 6199616 w 6568309"/>
              <a:gd name="connsiteY69" fmla="*/ 3592763 h 6858000"/>
              <a:gd name="connsiteX70" fmla="*/ 6181288 w 6568309"/>
              <a:gd name="connsiteY70" fmla="*/ 3653485 h 6858000"/>
              <a:gd name="connsiteX71" fmla="*/ 6175963 w 6568309"/>
              <a:gd name="connsiteY71" fmla="*/ 3670528 h 6858000"/>
              <a:gd name="connsiteX72" fmla="*/ 6176722 w 6568309"/>
              <a:gd name="connsiteY72" fmla="*/ 3685990 h 6858000"/>
              <a:gd name="connsiteX73" fmla="*/ 6181549 w 6568309"/>
              <a:gd name="connsiteY73" fmla="*/ 3690283 h 6858000"/>
              <a:gd name="connsiteX74" fmla="*/ 6179476 w 6568309"/>
              <a:gd name="connsiteY74" fmla="*/ 3699787 h 6858000"/>
              <a:gd name="connsiteX75" fmla="*/ 6180040 w 6568309"/>
              <a:gd name="connsiteY75" fmla="*/ 3702486 h 6858000"/>
              <a:gd name="connsiteX76" fmla="*/ 6182155 w 6568309"/>
              <a:gd name="connsiteY76" fmla="*/ 3717784 h 6858000"/>
              <a:gd name="connsiteX77" fmla="*/ 6158980 w 6568309"/>
              <a:gd name="connsiteY77" fmla="*/ 3746229 h 6858000"/>
              <a:gd name="connsiteX78" fmla="*/ 6096049 w 6568309"/>
              <a:gd name="connsiteY78" fmla="*/ 3924910 h 6858000"/>
              <a:gd name="connsiteX79" fmla="*/ 6069712 w 6568309"/>
              <a:gd name="connsiteY79" fmla="*/ 3989353 h 6858000"/>
              <a:gd name="connsiteX80" fmla="*/ 6067330 w 6568309"/>
              <a:gd name="connsiteY80" fmla="*/ 4033899 h 6858000"/>
              <a:gd name="connsiteX81" fmla="*/ 6061081 w 6568309"/>
              <a:gd name="connsiteY81" fmla="*/ 4142250 h 6858000"/>
              <a:gd name="connsiteX82" fmla="*/ 6042858 w 6568309"/>
              <a:gd name="connsiteY82" fmla="*/ 4329442 h 6858000"/>
              <a:gd name="connsiteX83" fmla="*/ 6034182 w 6568309"/>
              <a:gd name="connsiteY83" fmla="*/ 4456184 h 6858000"/>
              <a:gd name="connsiteX84" fmla="*/ 6029178 w 6568309"/>
              <a:gd name="connsiteY84" fmla="*/ 4468478 h 6858000"/>
              <a:gd name="connsiteX85" fmla="*/ 6029974 w 6568309"/>
              <a:gd name="connsiteY85" fmla="*/ 4469862 h 6858000"/>
              <a:gd name="connsiteX86" fmla="*/ 6028340 w 6568309"/>
              <a:gd name="connsiteY86" fmla="*/ 4483797 h 6858000"/>
              <a:gd name="connsiteX87" fmla="*/ 6025168 w 6568309"/>
              <a:gd name="connsiteY87" fmla="*/ 4487091 h 6858000"/>
              <a:gd name="connsiteX88" fmla="*/ 6023164 w 6568309"/>
              <a:gd name="connsiteY88" fmla="*/ 4496728 h 6858000"/>
              <a:gd name="connsiteX89" fmla="*/ 6016839 w 6568309"/>
              <a:gd name="connsiteY89" fmla="*/ 4515918 h 6858000"/>
              <a:gd name="connsiteX90" fmla="*/ 6017886 w 6568309"/>
              <a:gd name="connsiteY90" fmla="*/ 4519316 h 6858000"/>
              <a:gd name="connsiteX91" fmla="*/ 6011819 w 6568309"/>
              <a:gd name="connsiteY91" fmla="*/ 4547957 h 6858000"/>
              <a:gd name="connsiteX92" fmla="*/ 6012791 w 6568309"/>
              <a:gd name="connsiteY92" fmla="*/ 4548262 h 6858000"/>
              <a:gd name="connsiteX93" fmla="*/ 6015703 w 6568309"/>
              <a:gd name="connsiteY93" fmla="*/ 4555939 h 6858000"/>
              <a:gd name="connsiteX94" fmla="*/ 6018854 w 6568309"/>
              <a:gd name="connsiteY94" fmla="*/ 4570815 h 6858000"/>
              <a:gd name="connsiteX95" fmla="*/ 6033000 w 6568309"/>
              <a:gd name="connsiteY95" fmla="*/ 4633846 h 6858000"/>
              <a:gd name="connsiteX96" fmla="*/ 6032325 w 6568309"/>
              <a:gd name="connsiteY96" fmla="*/ 4639816 h 6858000"/>
              <a:gd name="connsiteX97" fmla="*/ 6032549 w 6568309"/>
              <a:gd name="connsiteY97" fmla="*/ 4639923 h 6858000"/>
              <a:gd name="connsiteX98" fmla="*/ 6032309 w 6568309"/>
              <a:gd name="connsiteY98" fmla="*/ 4646192 h 6858000"/>
              <a:gd name="connsiteX99" fmla="*/ 6031095 w 6568309"/>
              <a:gd name="connsiteY99" fmla="*/ 4650706 h 6858000"/>
              <a:gd name="connsiteX100" fmla="*/ 6029786 w 6568309"/>
              <a:gd name="connsiteY100" fmla="*/ 4662290 h 6858000"/>
              <a:gd name="connsiteX101" fmla="*/ 6030911 w 6568309"/>
              <a:gd name="connsiteY101" fmla="*/ 4666180 h 6858000"/>
              <a:gd name="connsiteX102" fmla="*/ 6033630 w 6568309"/>
              <a:gd name="connsiteY102" fmla="*/ 4667585 h 6858000"/>
              <a:gd name="connsiteX103" fmla="*/ 6033189 w 6568309"/>
              <a:gd name="connsiteY103" fmla="*/ 4668660 h 6858000"/>
              <a:gd name="connsiteX104" fmla="*/ 6038764 w 6568309"/>
              <a:gd name="connsiteY104" fmla="*/ 4689807 h 6858000"/>
              <a:gd name="connsiteX105" fmla="*/ 6042217 w 6568309"/>
              <a:gd name="connsiteY105" fmla="*/ 4737890 h 6858000"/>
              <a:gd name="connsiteX106" fmla="*/ 6040543 w 6568309"/>
              <a:gd name="connsiteY106" fmla="*/ 4765657 h 6858000"/>
              <a:gd name="connsiteX107" fmla="*/ 6039956 w 6568309"/>
              <a:gd name="connsiteY107" fmla="*/ 4841463 h 6858000"/>
              <a:gd name="connsiteX108" fmla="*/ 6057123 w 6568309"/>
              <a:gd name="connsiteY108" fmla="*/ 4969863 h 6858000"/>
              <a:gd name="connsiteX109" fmla="*/ 6055039 w 6568309"/>
              <a:gd name="connsiteY109" fmla="*/ 4974028 h 6858000"/>
              <a:gd name="connsiteX110" fmla="*/ 6053462 w 6568309"/>
              <a:gd name="connsiteY110" fmla="*/ 4980318 h 6858000"/>
              <a:gd name="connsiteX111" fmla="*/ 6053643 w 6568309"/>
              <a:gd name="connsiteY111" fmla="*/ 4980501 h 6858000"/>
              <a:gd name="connsiteX112" fmla="*/ 6051733 w 6568309"/>
              <a:gd name="connsiteY112" fmla="*/ 4986338 h 6858000"/>
              <a:gd name="connsiteX113" fmla="*/ 6049602 w 6568309"/>
              <a:gd name="connsiteY113" fmla="*/ 4991296 h 6858000"/>
              <a:gd name="connsiteX114" fmla="*/ 6075165 w 6568309"/>
              <a:gd name="connsiteY114" fmla="*/ 5076895 h 6858000"/>
              <a:gd name="connsiteX115" fmla="*/ 6073751 w 6568309"/>
              <a:gd name="connsiteY115" fmla="*/ 5081568 h 6858000"/>
              <a:gd name="connsiteX116" fmla="*/ 6073150 w 6568309"/>
              <a:gd name="connsiteY116" fmla="*/ 5088173 h 6858000"/>
              <a:gd name="connsiteX117" fmla="*/ 6073355 w 6568309"/>
              <a:gd name="connsiteY117" fmla="*/ 5088300 h 6858000"/>
              <a:gd name="connsiteX118" fmla="*/ 6072362 w 6568309"/>
              <a:gd name="connsiteY118" fmla="*/ 5094558 h 6858000"/>
              <a:gd name="connsiteX119" fmla="*/ 6064726 w 6568309"/>
              <a:gd name="connsiteY119" fmla="*/ 5125620 h 6858000"/>
              <a:gd name="connsiteX120" fmla="*/ 6065415 w 6568309"/>
              <a:gd name="connsiteY120" fmla="*/ 5268004 h 6858000"/>
              <a:gd name="connsiteX121" fmla="*/ 6066081 w 6568309"/>
              <a:gd name="connsiteY121" fmla="*/ 5269530 h 6858000"/>
              <a:gd name="connsiteX122" fmla="*/ 6043407 w 6568309"/>
              <a:gd name="connsiteY122" fmla="*/ 5390941 h 6858000"/>
              <a:gd name="connsiteX123" fmla="*/ 6025377 w 6568309"/>
              <a:gd name="connsiteY123" fmla="*/ 5539927 h 6858000"/>
              <a:gd name="connsiteX124" fmla="*/ 6010052 w 6568309"/>
              <a:gd name="connsiteY124" fmla="*/ 5791594 h 6858000"/>
              <a:gd name="connsiteX125" fmla="*/ 5994220 w 6568309"/>
              <a:gd name="connsiteY125" fmla="*/ 5855206 h 6858000"/>
              <a:gd name="connsiteX126" fmla="*/ 5982580 w 6568309"/>
              <a:gd name="connsiteY126" fmla="*/ 5873582 h 6858000"/>
              <a:gd name="connsiteX127" fmla="*/ 5983608 w 6568309"/>
              <a:gd name="connsiteY127" fmla="*/ 5876037 h 6858000"/>
              <a:gd name="connsiteX128" fmla="*/ 5983535 w 6568309"/>
              <a:gd name="connsiteY128" fmla="*/ 5886534 h 6858000"/>
              <a:gd name="connsiteX129" fmla="*/ 5988737 w 6568309"/>
              <a:gd name="connsiteY129" fmla="*/ 5888644 h 6858000"/>
              <a:gd name="connsiteX130" fmla="*/ 5992371 w 6568309"/>
              <a:gd name="connsiteY130" fmla="*/ 5903832 h 6858000"/>
              <a:gd name="connsiteX131" fmla="*/ 5990780 w 6568309"/>
              <a:gd name="connsiteY131" fmla="*/ 5923391 h 6858000"/>
              <a:gd name="connsiteX132" fmla="*/ 5993870 w 6568309"/>
              <a:gd name="connsiteY132" fmla="*/ 6013205 h 6858000"/>
              <a:gd name="connsiteX133" fmla="*/ 5997673 w 6568309"/>
              <a:gd name="connsiteY133" fmla="*/ 6074018 h 6858000"/>
              <a:gd name="connsiteX134" fmla="*/ 6014840 w 6568309"/>
              <a:gd name="connsiteY134" fmla="*/ 6130837 h 6858000"/>
              <a:gd name="connsiteX135" fmla="*/ 6010704 w 6568309"/>
              <a:gd name="connsiteY135" fmla="*/ 6152982 h 6858000"/>
              <a:gd name="connsiteX136" fmla="*/ 6038294 w 6568309"/>
              <a:gd name="connsiteY136" fmla="*/ 6221100 h 6858000"/>
              <a:gd name="connsiteX137" fmla="*/ 6052331 w 6568309"/>
              <a:gd name="connsiteY137" fmla="*/ 6287550 h 6858000"/>
              <a:gd name="connsiteX138" fmla="*/ 6074143 w 6568309"/>
              <a:gd name="connsiteY138" fmla="*/ 6401595 h 6858000"/>
              <a:gd name="connsiteX139" fmla="*/ 6060199 w 6568309"/>
              <a:gd name="connsiteY139" fmla="*/ 6487110 h 6858000"/>
              <a:gd name="connsiteX140" fmla="*/ 6081156 w 6568309"/>
              <a:gd name="connsiteY140" fmla="*/ 6588589 h 6858000"/>
              <a:gd name="connsiteX141" fmla="*/ 6114944 w 6568309"/>
              <a:gd name="connsiteY141" fmla="*/ 6769963 h 6858000"/>
              <a:gd name="connsiteX142" fmla="*/ 6128950 w 6568309"/>
              <a:gd name="connsiteY142" fmla="*/ 6835814 h 6858000"/>
              <a:gd name="connsiteX143" fmla="*/ 6132536 w 6568309"/>
              <a:gd name="connsiteY143" fmla="*/ 6858000 h 6858000"/>
              <a:gd name="connsiteX144" fmla="*/ 4789511 w 6568309"/>
              <a:gd name="connsiteY144" fmla="*/ 6858000 h 6858000"/>
              <a:gd name="connsiteX145" fmla="*/ 1866294 w 6568309"/>
              <a:gd name="connsiteY145" fmla="*/ 6858000 h 6858000"/>
              <a:gd name="connsiteX146" fmla="*/ 1705866 w 6568309"/>
              <a:gd name="connsiteY146" fmla="*/ 6858000 h 6858000"/>
              <a:gd name="connsiteX147" fmla="*/ 1343025 w 6568309"/>
              <a:gd name="connsiteY147" fmla="*/ 6858000 h 6858000"/>
              <a:gd name="connsiteX148" fmla="*/ 523269 w 6568309"/>
              <a:gd name="connsiteY148" fmla="*/ 6858000 h 6858000"/>
              <a:gd name="connsiteX149" fmla="*/ 362841 w 6568309"/>
              <a:gd name="connsiteY149" fmla="*/ 6858000 h 6858000"/>
              <a:gd name="connsiteX150" fmla="*/ 0 w 6568309"/>
              <a:gd name="connsiteY15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Lst>
            <a:rect l="l" t="t" r="r" b="b"/>
            <a:pathLst>
              <a:path w="6568309" h="6858000">
                <a:moveTo>
                  <a:pt x="0" y="0"/>
                </a:moveTo>
                <a:lnTo>
                  <a:pt x="362841" y="0"/>
                </a:lnTo>
                <a:lnTo>
                  <a:pt x="523269" y="0"/>
                </a:lnTo>
                <a:lnTo>
                  <a:pt x="1343025" y="0"/>
                </a:lnTo>
                <a:lnTo>
                  <a:pt x="1705866" y="0"/>
                </a:lnTo>
                <a:lnTo>
                  <a:pt x="1866294" y="0"/>
                </a:lnTo>
                <a:lnTo>
                  <a:pt x="5225154" y="0"/>
                </a:lnTo>
                <a:lnTo>
                  <a:pt x="6568179" y="0"/>
                </a:lnTo>
                <a:lnTo>
                  <a:pt x="6568309" y="1"/>
                </a:lnTo>
                <a:lnTo>
                  <a:pt x="6562951" y="30700"/>
                </a:lnTo>
                <a:cubicBezTo>
                  <a:pt x="6559126" y="84364"/>
                  <a:pt x="6548218" y="241149"/>
                  <a:pt x="6547446" y="310025"/>
                </a:cubicBezTo>
                <a:cubicBezTo>
                  <a:pt x="6550151" y="367544"/>
                  <a:pt x="6557712" y="408251"/>
                  <a:pt x="6558316" y="443960"/>
                </a:cubicBezTo>
                <a:cubicBezTo>
                  <a:pt x="6555224" y="499397"/>
                  <a:pt x="6534767" y="604434"/>
                  <a:pt x="6528896" y="642659"/>
                </a:cubicBezTo>
                <a:cubicBezTo>
                  <a:pt x="6535204" y="657287"/>
                  <a:pt x="6515365" y="658191"/>
                  <a:pt x="6523095" y="673307"/>
                </a:cubicBezTo>
                <a:cubicBezTo>
                  <a:pt x="6523388" y="693769"/>
                  <a:pt x="6506868" y="797295"/>
                  <a:pt x="6496169" y="839641"/>
                </a:cubicBezTo>
                <a:cubicBezTo>
                  <a:pt x="6484119" y="887148"/>
                  <a:pt x="6457817" y="937731"/>
                  <a:pt x="6450789" y="958357"/>
                </a:cubicBezTo>
                <a:cubicBezTo>
                  <a:pt x="6443760" y="978983"/>
                  <a:pt x="6459217" y="936930"/>
                  <a:pt x="6453996" y="963398"/>
                </a:cubicBezTo>
                <a:cubicBezTo>
                  <a:pt x="6448777" y="989867"/>
                  <a:pt x="6425575" y="1087010"/>
                  <a:pt x="6419467" y="1117169"/>
                </a:cubicBezTo>
                <a:cubicBezTo>
                  <a:pt x="6431540" y="1118586"/>
                  <a:pt x="6409651" y="1135372"/>
                  <a:pt x="6417348" y="1144352"/>
                </a:cubicBezTo>
                <a:cubicBezTo>
                  <a:pt x="6424109" y="1150681"/>
                  <a:pt x="6419047" y="1157251"/>
                  <a:pt x="6418473" y="1164484"/>
                </a:cubicBezTo>
                <a:cubicBezTo>
                  <a:pt x="6423767" y="1173524"/>
                  <a:pt x="6413947" y="1205209"/>
                  <a:pt x="6406979" y="1213829"/>
                </a:cubicBezTo>
                <a:cubicBezTo>
                  <a:pt x="6382818" y="1235037"/>
                  <a:pt x="6400452" y="1277327"/>
                  <a:pt x="6381928" y="1294823"/>
                </a:cubicBezTo>
                <a:cubicBezTo>
                  <a:pt x="6379195" y="1300845"/>
                  <a:pt x="6378069" y="1306615"/>
                  <a:pt x="6377948" y="1312193"/>
                </a:cubicBezTo>
                <a:lnTo>
                  <a:pt x="6379894" y="1327626"/>
                </a:lnTo>
                <a:lnTo>
                  <a:pt x="6385024" y="1331644"/>
                </a:lnTo>
                <a:lnTo>
                  <a:pt x="6383696" y="1341276"/>
                </a:lnTo>
                <a:cubicBezTo>
                  <a:pt x="6383952" y="1342166"/>
                  <a:pt x="6384208" y="1343055"/>
                  <a:pt x="6384464" y="1343945"/>
                </a:cubicBezTo>
                <a:cubicBezTo>
                  <a:pt x="6385957" y="1349040"/>
                  <a:pt x="6387253" y="1354080"/>
                  <a:pt x="6387748" y="1359134"/>
                </a:cubicBezTo>
                <a:cubicBezTo>
                  <a:pt x="6384363" y="1373109"/>
                  <a:pt x="6372802" y="1397612"/>
                  <a:pt x="6364157" y="1427803"/>
                </a:cubicBezTo>
                <a:cubicBezTo>
                  <a:pt x="6348141" y="1460349"/>
                  <a:pt x="6348362" y="1505076"/>
                  <a:pt x="6335874" y="1540278"/>
                </a:cubicBezTo>
                <a:lnTo>
                  <a:pt x="6331892" y="1547262"/>
                </a:lnTo>
                <a:lnTo>
                  <a:pt x="6332744" y="1577056"/>
                </a:lnTo>
                <a:cubicBezTo>
                  <a:pt x="6335859" y="1582205"/>
                  <a:pt x="6336674" y="1589568"/>
                  <a:pt x="6333604" y="1595898"/>
                </a:cubicBezTo>
                <a:lnTo>
                  <a:pt x="6324749" y="1703726"/>
                </a:lnTo>
                <a:cubicBezTo>
                  <a:pt x="6324080" y="1739332"/>
                  <a:pt x="6318019" y="1754453"/>
                  <a:pt x="6329594" y="1809535"/>
                </a:cubicBezTo>
                <a:cubicBezTo>
                  <a:pt x="6344930" y="1868036"/>
                  <a:pt x="6323725" y="1952670"/>
                  <a:pt x="6329062" y="2018310"/>
                </a:cubicBezTo>
                <a:cubicBezTo>
                  <a:pt x="6308075" y="2053162"/>
                  <a:pt x="6326925" y="2034561"/>
                  <a:pt x="6321735" y="2071355"/>
                </a:cubicBezTo>
                <a:lnTo>
                  <a:pt x="6322678" y="2141166"/>
                </a:lnTo>
                <a:lnTo>
                  <a:pt x="6321340" y="2154548"/>
                </a:lnTo>
                <a:lnTo>
                  <a:pt x="6316582" y="2158153"/>
                </a:lnTo>
                <a:lnTo>
                  <a:pt x="6311428" y="2178174"/>
                </a:lnTo>
                <a:cubicBezTo>
                  <a:pt x="6310177" y="2185696"/>
                  <a:pt x="6309622" y="2193828"/>
                  <a:pt x="6310192" y="2202858"/>
                </a:cubicBezTo>
                <a:cubicBezTo>
                  <a:pt x="6319667" y="2232772"/>
                  <a:pt x="6296459" y="2283357"/>
                  <a:pt x="6309211" y="2320214"/>
                </a:cubicBezTo>
                <a:cubicBezTo>
                  <a:pt x="6307537" y="2355906"/>
                  <a:pt x="6302490" y="2394678"/>
                  <a:pt x="6300151" y="2417011"/>
                </a:cubicBezTo>
                <a:cubicBezTo>
                  <a:pt x="6292303" y="2426377"/>
                  <a:pt x="6304439" y="2456509"/>
                  <a:pt x="6295176" y="2454207"/>
                </a:cubicBezTo>
                <a:cubicBezTo>
                  <a:pt x="6299335" y="2464947"/>
                  <a:pt x="6297305" y="2476105"/>
                  <a:pt x="6293727" y="2487203"/>
                </a:cubicBezTo>
                <a:lnTo>
                  <a:pt x="6285477" y="2512282"/>
                </a:lnTo>
                <a:cubicBezTo>
                  <a:pt x="6285720" y="2512961"/>
                  <a:pt x="6285962" y="2513640"/>
                  <a:pt x="6286205" y="2514318"/>
                </a:cubicBezTo>
                <a:cubicBezTo>
                  <a:pt x="6292347" y="2534324"/>
                  <a:pt x="6298487" y="2554328"/>
                  <a:pt x="6304629" y="2574334"/>
                </a:cubicBezTo>
                <a:lnTo>
                  <a:pt x="6303842" y="2579877"/>
                </a:lnTo>
                <a:cubicBezTo>
                  <a:pt x="6303729" y="2585644"/>
                  <a:pt x="6304006" y="2603388"/>
                  <a:pt x="6303953" y="2608928"/>
                </a:cubicBezTo>
                <a:lnTo>
                  <a:pt x="6303530" y="2613111"/>
                </a:lnTo>
                <a:lnTo>
                  <a:pt x="6297474" y="2621996"/>
                </a:lnTo>
                <a:lnTo>
                  <a:pt x="6299263" y="2634265"/>
                </a:lnTo>
                <a:lnTo>
                  <a:pt x="6293065" y="2647237"/>
                </a:lnTo>
                <a:cubicBezTo>
                  <a:pt x="6294685" y="2648158"/>
                  <a:pt x="6296180" y="2649356"/>
                  <a:pt x="6297496" y="2650786"/>
                </a:cubicBezTo>
                <a:lnTo>
                  <a:pt x="6301708" y="2661993"/>
                </a:lnTo>
                <a:lnTo>
                  <a:pt x="6295884" y="2670949"/>
                </a:lnTo>
                <a:cubicBezTo>
                  <a:pt x="6304913" y="2672007"/>
                  <a:pt x="6294429" y="2681695"/>
                  <a:pt x="6291714" y="2690255"/>
                </a:cubicBezTo>
                <a:lnTo>
                  <a:pt x="6292327" y="2695683"/>
                </a:lnTo>
                <a:lnTo>
                  <a:pt x="6284410" y="2713964"/>
                </a:lnTo>
                <a:lnTo>
                  <a:pt x="6280410" y="2730175"/>
                </a:lnTo>
                <a:lnTo>
                  <a:pt x="6288082" y="2763497"/>
                </a:lnTo>
                <a:lnTo>
                  <a:pt x="6260924" y="3051539"/>
                </a:lnTo>
                <a:cubicBezTo>
                  <a:pt x="6251455" y="3165645"/>
                  <a:pt x="6222174" y="3216611"/>
                  <a:pt x="6210151" y="3335396"/>
                </a:cubicBezTo>
                <a:lnTo>
                  <a:pt x="6212034" y="3456509"/>
                </a:lnTo>
                <a:lnTo>
                  <a:pt x="6197490" y="3531827"/>
                </a:lnTo>
                <a:lnTo>
                  <a:pt x="6208018" y="3570877"/>
                </a:lnTo>
                <a:lnTo>
                  <a:pt x="6205920" y="3583849"/>
                </a:lnTo>
                <a:lnTo>
                  <a:pt x="6199616" y="3592763"/>
                </a:lnTo>
                <a:cubicBezTo>
                  <a:pt x="6191839" y="3613948"/>
                  <a:pt x="6196204" y="3641245"/>
                  <a:pt x="6181288" y="3653485"/>
                </a:cubicBezTo>
                <a:cubicBezTo>
                  <a:pt x="6178087" y="3659316"/>
                  <a:pt x="6176516" y="3664985"/>
                  <a:pt x="6175963" y="3670528"/>
                </a:cubicBezTo>
                <a:lnTo>
                  <a:pt x="6176722" y="3685990"/>
                </a:lnTo>
                <a:lnTo>
                  <a:pt x="6181549" y="3690283"/>
                </a:lnTo>
                <a:lnTo>
                  <a:pt x="6179476" y="3699787"/>
                </a:lnTo>
                <a:cubicBezTo>
                  <a:pt x="6179664" y="3700686"/>
                  <a:pt x="6179852" y="3701586"/>
                  <a:pt x="6180040" y="3702486"/>
                </a:cubicBezTo>
                <a:cubicBezTo>
                  <a:pt x="6181140" y="3707637"/>
                  <a:pt x="6182047" y="3712728"/>
                  <a:pt x="6182155" y="3717784"/>
                </a:cubicBezTo>
                <a:cubicBezTo>
                  <a:pt x="6156678" y="3711701"/>
                  <a:pt x="6178864" y="3759789"/>
                  <a:pt x="6158980" y="3746229"/>
                </a:cubicBezTo>
                <a:cubicBezTo>
                  <a:pt x="6144630" y="3780750"/>
                  <a:pt x="6117520" y="3867558"/>
                  <a:pt x="6096049" y="3924910"/>
                </a:cubicBezTo>
                <a:lnTo>
                  <a:pt x="6069712" y="3989353"/>
                </a:lnTo>
                <a:lnTo>
                  <a:pt x="6067330" y="4033899"/>
                </a:lnTo>
                <a:cubicBezTo>
                  <a:pt x="6065506" y="4070470"/>
                  <a:pt x="6063599" y="4110146"/>
                  <a:pt x="6061081" y="4142250"/>
                </a:cubicBezTo>
                <a:cubicBezTo>
                  <a:pt x="6055260" y="4200007"/>
                  <a:pt x="6045907" y="4278998"/>
                  <a:pt x="6042858" y="4329442"/>
                </a:cubicBezTo>
                <a:cubicBezTo>
                  <a:pt x="6038376" y="4381764"/>
                  <a:pt x="6036461" y="4433012"/>
                  <a:pt x="6034182" y="4456184"/>
                </a:cubicBezTo>
                <a:lnTo>
                  <a:pt x="6029178" y="4468478"/>
                </a:lnTo>
                <a:lnTo>
                  <a:pt x="6029974" y="4469862"/>
                </a:lnTo>
                <a:cubicBezTo>
                  <a:pt x="6031287" y="4476321"/>
                  <a:pt x="6030316" y="4480555"/>
                  <a:pt x="6028340" y="4483797"/>
                </a:cubicBezTo>
                <a:lnTo>
                  <a:pt x="6025168" y="4487091"/>
                </a:lnTo>
                <a:lnTo>
                  <a:pt x="6023164" y="4496728"/>
                </a:lnTo>
                <a:lnTo>
                  <a:pt x="6016839" y="4515918"/>
                </a:lnTo>
                <a:cubicBezTo>
                  <a:pt x="6017189" y="4517049"/>
                  <a:pt x="6017537" y="4518182"/>
                  <a:pt x="6017886" y="4519316"/>
                </a:cubicBezTo>
                <a:lnTo>
                  <a:pt x="6011819" y="4547957"/>
                </a:lnTo>
                <a:lnTo>
                  <a:pt x="6012791" y="4548262"/>
                </a:lnTo>
                <a:cubicBezTo>
                  <a:pt x="6014837" y="4549595"/>
                  <a:pt x="6016087" y="4551811"/>
                  <a:pt x="6015703" y="4555939"/>
                </a:cubicBezTo>
                <a:cubicBezTo>
                  <a:pt x="6031790" y="4548276"/>
                  <a:pt x="6021405" y="4557977"/>
                  <a:pt x="6018854" y="4570815"/>
                </a:cubicBezTo>
                <a:cubicBezTo>
                  <a:pt x="6021736" y="4583801"/>
                  <a:pt x="6030754" y="4622347"/>
                  <a:pt x="6033000" y="4633846"/>
                </a:cubicBezTo>
                <a:lnTo>
                  <a:pt x="6032325" y="4639816"/>
                </a:lnTo>
                <a:lnTo>
                  <a:pt x="6032549" y="4639923"/>
                </a:lnTo>
                <a:cubicBezTo>
                  <a:pt x="6032911" y="4641190"/>
                  <a:pt x="6032878" y="4643141"/>
                  <a:pt x="6032309" y="4646192"/>
                </a:cubicBezTo>
                <a:lnTo>
                  <a:pt x="6031095" y="4650706"/>
                </a:lnTo>
                <a:lnTo>
                  <a:pt x="6029786" y="4662290"/>
                </a:lnTo>
                <a:cubicBezTo>
                  <a:pt x="6030161" y="4663587"/>
                  <a:pt x="6030536" y="4664883"/>
                  <a:pt x="6030911" y="4666180"/>
                </a:cubicBezTo>
                <a:lnTo>
                  <a:pt x="6033630" y="4667585"/>
                </a:lnTo>
                <a:lnTo>
                  <a:pt x="6033189" y="4668660"/>
                </a:lnTo>
                <a:cubicBezTo>
                  <a:pt x="6027286" y="4676831"/>
                  <a:pt x="6019767" y="4679345"/>
                  <a:pt x="6038764" y="4689807"/>
                </a:cubicBezTo>
                <a:cubicBezTo>
                  <a:pt x="6028616" y="4708535"/>
                  <a:pt x="6040474" y="4712235"/>
                  <a:pt x="6042217" y="4737890"/>
                </a:cubicBezTo>
                <a:cubicBezTo>
                  <a:pt x="6033362" y="4748600"/>
                  <a:pt x="6035273" y="4757223"/>
                  <a:pt x="6040543" y="4765657"/>
                </a:cubicBezTo>
                <a:cubicBezTo>
                  <a:pt x="6034416" y="4790618"/>
                  <a:pt x="6040696" y="4813399"/>
                  <a:pt x="6039956" y="4841463"/>
                </a:cubicBezTo>
                <a:lnTo>
                  <a:pt x="6057123" y="4969863"/>
                </a:lnTo>
                <a:lnTo>
                  <a:pt x="6055039" y="4974028"/>
                </a:lnTo>
                <a:cubicBezTo>
                  <a:pt x="6053860" y="4976933"/>
                  <a:pt x="6053409" y="4978909"/>
                  <a:pt x="6053462" y="4980318"/>
                </a:cubicBezTo>
                <a:lnTo>
                  <a:pt x="6053643" y="4980501"/>
                </a:lnTo>
                <a:lnTo>
                  <a:pt x="6051733" y="4986338"/>
                </a:lnTo>
                <a:lnTo>
                  <a:pt x="6049602" y="4991296"/>
                </a:lnTo>
                <a:cubicBezTo>
                  <a:pt x="6058123" y="5019829"/>
                  <a:pt x="6066643" y="5048361"/>
                  <a:pt x="6075165" y="5076895"/>
                </a:cubicBezTo>
                <a:lnTo>
                  <a:pt x="6073751" y="5081568"/>
                </a:lnTo>
                <a:cubicBezTo>
                  <a:pt x="6073034" y="5084748"/>
                  <a:pt x="6072888" y="5086810"/>
                  <a:pt x="6073150" y="5088173"/>
                </a:cubicBezTo>
                <a:lnTo>
                  <a:pt x="6073355" y="5088300"/>
                </a:lnTo>
                <a:lnTo>
                  <a:pt x="6072362" y="5094558"/>
                </a:lnTo>
                <a:cubicBezTo>
                  <a:pt x="6070184" y="5105196"/>
                  <a:pt x="6067588" y="5115626"/>
                  <a:pt x="6064726" y="5125620"/>
                </a:cubicBezTo>
                <a:cubicBezTo>
                  <a:pt x="6063568" y="5154527"/>
                  <a:pt x="6065189" y="5244020"/>
                  <a:pt x="6065415" y="5268004"/>
                </a:cubicBezTo>
                <a:cubicBezTo>
                  <a:pt x="6065637" y="5268513"/>
                  <a:pt x="6065860" y="5269021"/>
                  <a:pt x="6066081" y="5269530"/>
                </a:cubicBezTo>
                <a:lnTo>
                  <a:pt x="6043407" y="5390941"/>
                </a:lnTo>
                <a:cubicBezTo>
                  <a:pt x="6032545" y="5438194"/>
                  <a:pt x="6020942" y="5465286"/>
                  <a:pt x="6025377" y="5539927"/>
                </a:cubicBezTo>
                <a:cubicBezTo>
                  <a:pt x="6019787" y="5610775"/>
                  <a:pt x="6013913" y="5740573"/>
                  <a:pt x="6010052" y="5791594"/>
                </a:cubicBezTo>
                <a:cubicBezTo>
                  <a:pt x="5989401" y="5787060"/>
                  <a:pt x="6018524" y="5849672"/>
                  <a:pt x="5994220" y="5855206"/>
                </a:cubicBezTo>
                <a:cubicBezTo>
                  <a:pt x="5995282" y="5860240"/>
                  <a:pt x="5980598" y="5868910"/>
                  <a:pt x="5982580" y="5873582"/>
                </a:cubicBezTo>
                <a:cubicBezTo>
                  <a:pt x="5982922" y="5874401"/>
                  <a:pt x="5983265" y="5875218"/>
                  <a:pt x="5983608" y="5876037"/>
                </a:cubicBezTo>
                <a:lnTo>
                  <a:pt x="5983535" y="5886534"/>
                </a:lnTo>
                <a:lnTo>
                  <a:pt x="5988737" y="5888644"/>
                </a:lnTo>
                <a:cubicBezTo>
                  <a:pt x="5989948" y="5893707"/>
                  <a:pt x="5991159" y="5898769"/>
                  <a:pt x="5992371" y="5903832"/>
                </a:cubicBezTo>
                <a:cubicBezTo>
                  <a:pt x="5992924" y="5909651"/>
                  <a:pt x="5992578" y="5916068"/>
                  <a:pt x="5990780" y="5923391"/>
                </a:cubicBezTo>
                <a:cubicBezTo>
                  <a:pt x="5975822" y="5948880"/>
                  <a:pt x="6013580" y="5981626"/>
                  <a:pt x="5993870" y="6013205"/>
                </a:cubicBezTo>
                <a:cubicBezTo>
                  <a:pt x="5988486" y="6024901"/>
                  <a:pt x="5991718" y="6066777"/>
                  <a:pt x="5997673" y="6074018"/>
                </a:cubicBezTo>
                <a:cubicBezTo>
                  <a:pt x="5998007" y="6081731"/>
                  <a:pt x="6007861" y="6126985"/>
                  <a:pt x="6014840" y="6130837"/>
                </a:cubicBezTo>
                <a:cubicBezTo>
                  <a:pt x="6022998" y="6137057"/>
                  <a:pt x="5999420" y="6156330"/>
                  <a:pt x="6010704" y="6152982"/>
                </a:cubicBezTo>
                <a:cubicBezTo>
                  <a:pt x="6008682" y="6186619"/>
                  <a:pt x="6039938" y="6191636"/>
                  <a:pt x="6038294" y="6221100"/>
                </a:cubicBezTo>
                <a:cubicBezTo>
                  <a:pt x="6039643" y="6222126"/>
                  <a:pt x="6046356" y="6257468"/>
                  <a:pt x="6052331" y="6287550"/>
                </a:cubicBezTo>
                <a:cubicBezTo>
                  <a:pt x="6058307" y="6317632"/>
                  <a:pt x="6082079" y="6391312"/>
                  <a:pt x="6074143" y="6401595"/>
                </a:cubicBezTo>
                <a:cubicBezTo>
                  <a:pt x="6074931" y="6423902"/>
                  <a:pt x="6059614" y="6432919"/>
                  <a:pt x="6060199" y="6487110"/>
                </a:cubicBezTo>
                <a:cubicBezTo>
                  <a:pt x="6075583" y="6574474"/>
                  <a:pt x="6076150" y="6553611"/>
                  <a:pt x="6081156" y="6588589"/>
                </a:cubicBezTo>
                <a:cubicBezTo>
                  <a:pt x="6102088" y="6637976"/>
                  <a:pt x="6067660" y="6687723"/>
                  <a:pt x="6114944" y="6769963"/>
                </a:cubicBezTo>
                <a:cubicBezTo>
                  <a:pt x="6130462" y="6819284"/>
                  <a:pt x="6119243" y="6817955"/>
                  <a:pt x="6128950" y="6835814"/>
                </a:cubicBezTo>
                <a:lnTo>
                  <a:pt x="6132536" y="6858000"/>
                </a:lnTo>
                <a:lnTo>
                  <a:pt x="4789511" y="6858000"/>
                </a:lnTo>
                <a:lnTo>
                  <a:pt x="1866294" y="6858000"/>
                </a:lnTo>
                <a:lnTo>
                  <a:pt x="1705866" y="6858000"/>
                </a:lnTo>
                <a:lnTo>
                  <a:pt x="1343025" y="6858000"/>
                </a:lnTo>
                <a:lnTo>
                  <a:pt x="523269" y="6858000"/>
                </a:lnTo>
                <a:lnTo>
                  <a:pt x="362841"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Title 1">
            <a:extLst>
              <a:ext uri="{FF2B5EF4-FFF2-40B4-BE49-F238E27FC236}">
                <a16:creationId xmlns:a16="http://schemas.microsoft.com/office/drawing/2014/main" id="{D4BD309C-7B82-A3B1-C830-A1A0AD56DA4D}"/>
              </a:ext>
            </a:extLst>
          </p:cNvPr>
          <p:cNvSpPr>
            <a:spLocks noGrp="1"/>
          </p:cNvSpPr>
          <p:nvPr>
            <p:ph type="title"/>
          </p:nvPr>
        </p:nvSpPr>
        <p:spPr>
          <a:xfrm>
            <a:off x="1137034" y="609600"/>
            <a:ext cx="4784796" cy="1330840"/>
          </a:xfrm>
        </p:spPr>
        <p:txBody>
          <a:bodyPr>
            <a:normAutofit/>
          </a:bodyPr>
          <a:lstStyle/>
          <a:p>
            <a:r>
              <a:rPr lang="en-CA" dirty="0"/>
              <a:t>Data Modelling</a:t>
            </a:r>
          </a:p>
        </p:txBody>
      </p:sp>
      <p:sp>
        <p:nvSpPr>
          <p:cNvPr id="11" name="Content Placeholder 2">
            <a:extLst>
              <a:ext uri="{FF2B5EF4-FFF2-40B4-BE49-F238E27FC236}">
                <a16:creationId xmlns:a16="http://schemas.microsoft.com/office/drawing/2014/main" id="{E7C42DC4-6989-4FF3-0A59-9AB1A315067E}"/>
              </a:ext>
            </a:extLst>
          </p:cNvPr>
          <p:cNvSpPr>
            <a:spLocks noGrp="1"/>
          </p:cNvSpPr>
          <p:nvPr>
            <p:ph idx="1"/>
          </p:nvPr>
        </p:nvSpPr>
        <p:spPr>
          <a:xfrm>
            <a:off x="1137034" y="1742536"/>
            <a:ext cx="4438036" cy="4360151"/>
          </a:xfrm>
        </p:spPr>
        <p:txBody>
          <a:bodyPr>
            <a:normAutofit/>
          </a:bodyPr>
          <a:lstStyle/>
          <a:p>
            <a:pPr marL="0" indent="0">
              <a:buNone/>
            </a:pPr>
            <a:endParaRPr lang="en-US" sz="1900" dirty="0"/>
          </a:p>
          <a:p>
            <a:endParaRPr lang="en-US" sz="1900" dirty="0"/>
          </a:p>
          <a:p>
            <a:endParaRPr lang="en-CA" sz="1900" dirty="0"/>
          </a:p>
        </p:txBody>
      </p:sp>
      <p:pic>
        <p:nvPicPr>
          <p:cNvPr id="2" name="Picture 1" descr="A screenshot of a computer&#10;&#10;Description automatically generated"/>
          <p:cNvPicPr>
            <a:picLocks noChangeAspect="1"/>
          </p:cNvPicPr>
          <p:nvPr/>
        </p:nvPicPr>
        <p:blipFill rotWithShape="1">
          <a:blip r:embed="rId2"/>
          <a:srcRect l="7063" t="25982" r="27076" b="17053"/>
          <a:stretch/>
        </p:blipFill>
        <p:spPr>
          <a:xfrm>
            <a:off x="7454906" y="1776710"/>
            <a:ext cx="3419923" cy="3112531"/>
          </a:xfrm>
          <a:prstGeom prst="rect">
            <a:avLst/>
          </a:prstGeom>
        </p:spPr>
      </p:pic>
      <p:sp>
        <p:nvSpPr>
          <p:cNvPr id="4" name="TextBox 3">
            <a:extLst>
              <a:ext uri="{FF2B5EF4-FFF2-40B4-BE49-F238E27FC236}">
                <a16:creationId xmlns:a16="http://schemas.microsoft.com/office/drawing/2014/main" id="{CEE2D88A-B7C1-7B61-547B-6FBDF7870C52}"/>
              </a:ext>
            </a:extLst>
          </p:cNvPr>
          <p:cNvSpPr txBox="1"/>
          <p:nvPr/>
        </p:nvSpPr>
        <p:spPr>
          <a:xfrm>
            <a:off x="518994" y="1742536"/>
            <a:ext cx="4784796" cy="2031325"/>
          </a:xfrm>
          <a:prstGeom prst="rect">
            <a:avLst/>
          </a:prstGeom>
          <a:noFill/>
        </p:spPr>
        <p:txBody>
          <a:bodyPr wrap="square" rtlCol="0">
            <a:spAutoFit/>
          </a:bodyPr>
          <a:lstStyle/>
          <a:p>
            <a:r>
              <a:rPr lang="en-US" dirty="0"/>
              <a:t>In 2020 Dataset Python was used in </a:t>
            </a:r>
            <a:r>
              <a:rPr lang="en-CA" sz="1800" dirty="0">
                <a:solidFill>
                  <a:srgbClr val="080A0D"/>
                </a:solidFill>
                <a:effectLst/>
                <a:latin typeface="Times New Roman" panose="02020603050405020304" pitchFamily="18" charset="0"/>
                <a:ea typeface="Calibri" panose="020F0502020204030204" pitchFamily="34" charset="0"/>
              </a:rPr>
              <a:t>Linear regression, Decision Tree</a:t>
            </a:r>
            <a:r>
              <a:rPr lang="en-US" dirty="0"/>
              <a:t> as </a:t>
            </a:r>
            <a:r>
              <a:rPr lang="en-CA" sz="1800" dirty="0">
                <a:solidFill>
                  <a:srgbClr val="080A0D"/>
                </a:solidFill>
                <a:effectLst/>
                <a:latin typeface="Times New Roman" panose="02020603050405020304" pitchFamily="18" charset="0"/>
                <a:ea typeface="Calibri" panose="020F0502020204030204" pitchFamily="34" charset="0"/>
              </a:rPr>
              <a:t>Modelling techniques And check the mean_absolute_error</a:t>
            </a:r>
            <a:r>
              <a:rPr lang="en-US" sz="1800" dirty="0">
                <a:solidFill>
                  <a:srgbClr val="080A0D"/>
                </a:solidFill>
                <a:effectLst/>
                <a:latin typeface="Times New Roman" panose="02020603050405020304" pitchFamily="18" charset="0"/>
                <a:ea typeface="Calibri" panose="020F0502020204030204" pitchFamily="34" charset="0"/>
              </a:rPr>
              <a:t> </a:t>
            </a:r>
            <a:r>
              <a:rPr lang="en-CA" sz="1800" dirty="0">
                <a:solidFill>
                  <a:srgbClr val="080A0D"/>
                </a:solidFill>
                <a:effectLst/>
                <a:latin typeface="Times New Roman" panose="02020603050405020304" pitchFamily="18" charset="0"/>
                <a:ea typeface="Calibri" panose="020F0502020204030204" pitchFamily="34" charset="0"/>
              </a:rPr>
              <a:t>mean_absolute_error approx. 31%</a:t>
            </a:r>
          </a:p>
          <a:p>
            <a:r>
              <a:rPr lang="en-US" dirty="0"/>
              <a:t>In 2023 Dataset also used  </a:t>
            </a:r>
            <a:r>
              <a:rPr lang="en-CA" sz="1800" dirty="0">
                <a:solidFill>
                  <a:srgbClr val="080A0D"/>
                </a:solidFill>
                <a:effectLst/>
                <a:latin typeface="Times New Roman" panose="02020603050405020304" pitchFamily="18" charset="0"/>
                <a:ea typeface="Calibri" panose="020F0502020204030204" pitchFamily="34" charset="0"/>
              </a:rPr>
              <a:t>Linear regression, </a:t>
            </a:r>
            <a:r>
              <a:rPr lang="en-US" sz="1800" dirty="0">
                <a:solidFill>
                  <a:srgbClr val="080A0D"/>
                </a:solidFill>
                <a:effectLst/>
                <a:latin typeface="Times New Roman" panose="02020603050405020304" pitchFamily="18" charset="0"/>
                <a:ea typeface="Calibri" panose="020F0502020204030204" pitchFamily="34" charset="0"/>
              </a:rPr>
              <a:t>Logistic Regression Data Modelling.</a:t>
            </a:r>
            <a:endParaRPr lang="en-CA" sz="1800" dirty="0">
              <a:solidFill>
                <a:srgbClr val="080A0D"/>
              </a:solidFill>
              <a:effectLst/>
              <a:latin typeface="Times New Roman" panose="02020603050405020304" pitchFamily="18" charset="0"/>
              <a:ea typeface="Calibri" panose="020F0502020204030204" pitchFamily="34" charset="0"/>
            </a:endParaRPr>
          </a:p>
          <a:p>
            <a:endParaRPr lang="en-CA" dirty="0"/>
          </a:p>
        </p:txBody>
      </p:sp>
      <p:pic>
        <p:nvPicPr>
          <p:cNvPr id="6" name="Picture 5">
            <a:extLst>
              <a:ext uri="{FF2B5EF4-FFF2-40B4-BE49-F238E27FC236}">
                <a16:creationId xmlns:a16="http://schemas.microsoft.com/office/drawing/2014/main" id="{86D39600-8187-B826-07CA-FA696933C9C4}"/>
              </a:ext>
            </a:extLst>
          </p:cNvPr>
          <p:cNvPicPr>
            <a:picLocks noChangeAspect="1"/>
          </p:cNvPicPr>
          <p:nvPr/>
        </p:nvPicPr>
        <p:blipFill>
          <a:blip r:embed="rId3"/>
          <a:stretch>
            <a:fillRect/>
          </a:stretch>
        </p:blipFill>
        <p:spPr>
          <a:xfrm>
            <a:off x="618460" y="3946761"/>
            <a:ext cx="3791457" cy="2155926"/>
          </a:xfrm>
          <a:prstGeom prst="rect">
            <a:avLst/>
          </a:prstGeom>
        </p:spPr>
      </p:pic>
      <p:sp>
        <p:nvSpPr>
          <p:cNvPr id="8" name="TextBox 7">
            <a:extLst>
              <a:ext uri="{FF2B5EF4-FFF2-40B4-BE49-F238E27FC236}">
                <a16:creationId xmlns:a16="http://schemas.microsoft.com/office/drawing/2014/main" id="{1B146E3B-2231-779C-1BB0-2D915D407DC5}"/>
              </a:ext>
            </a:extLst>
          </p:cNvPr>
          <p:cNvSpPr txBox="1"/>
          <p:nvPr/>
        </p:nvSpPr>
        <p:spPr>
          <a:xfrm>
            <a:off x="6616932" y="2231879"/>
            <a:ext cx="4257897" cy="369332"/>
          </a:xfrm>
          <a:prstGeom prst="rect">
            <a:avLst/>
          </a:prstGeom>
          <a:noFill/>
        </p:spPr>
        <p:txBody>
          <a:bodyPr wrap="square" rtlCol="0">
            <a:spAutoFit/>
          </a:bodyPr>
          <a:lstStyle/>
          <a:p>
            <a:r>
              <a:rPr lang="en-US" sz="1800" dirty="0">
                <a:solidFill>
                  <a:srgbClr val="080A0D"/>
                </a:solidFill>
                <a:effectLst/>
                <a:latin typeface="Times New Roman" panose="02020603050405020304" pitchFamily="18" charset="0"/>
                <a:ea typeface="Calibri" panose="020F0502020204030204" pitchFamily="34" charset="0"/>
              </a:rPr>
              <a:t> </a:t>
            </a:r>
            <a:endParaRPr lang="en-CA" dirty="0"/>
          </a:p>
        </p:txBody>
      </p:sp>
    </p:spTree>
    <p:extLst>
      <p:ext uri="{BB962C8B-B14F-4D97-AF65-F5344CB8AC3E}">
        <p14:creationId xmlns:p14="http://schemas.microsoft.com/office/powerpoint/2010/main" val="2389664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F821940F-7A1D-4ACC-85B4-A932898AB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16674508-81D3-48CF-96BF-7FC60EAA57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741994" cy="6858000"/>
          </a:xfrm>
          <a:custGeom>
            <a:avLst/>
            <a:gdLst>
              <a:gd name="connsiteX0" fmla="*/ 0 w 6568309"/>
              <a:gd name="connsiteY0" fmla="*/ 0 h 6858000"/>
              <a:gd name="connsiteX1" fmla="*/ 362841 w 6568309"/>
              <a:gd name="connsiteY1" fmla="*/ 0 h 6858000"/>
              <a:gd name="connsiteX2" fmla="*/ 523269 w 6568309"/>
              <a:gd name="connsiteY2" fmla="*/ 0 h 6858000"/>
              <a:gd name="connsiteX3" fmla="*/ 1343025 w 6568309"/>
              <a:gd name="connsiteY3" fmla="*/ 0 h 6858000"/>
              <a:gd name="connsiteX4" fmla="*/ 1705866 w 6568309"/>
              <a:gd name="connsiteY4" fmla="*/ 0 h 6858000"/>
              <a:gd name="connsiteX5" fmla="*/ 1866294 w 6568309"/>
              <a:gd name="connsiteY5" fmla="*/ 0 h 6858000"/>
              <a:gd name="connsiteX6" fmla="*/ 5225154 w 6568309"/>
              <a:gd name="connsiteY6" fmla="*/ 0 h 6858000"/>
              <a:gd name="connsiteX7" fmla="*/ 6568179 w 6568309"/>
              <a:gd name="connsiteY7" fmla="*/ 0 h 6858000"/>
              <a:gd name="connsiteX8" fmla="*/ 6568309 w 6568309"/>
              <a:gd name="connsiteY8" fmla="*/ 1 h 6858000"/>
              <a:gd name="connsiteX9" fmla="*/ 6562951 w 6568309"/>
              <a:gd name="connsiteY9" fmla="*/ 30700 h 6858000"/>
              <a:gd name="connsiteX10" fmla="*/ 6547446 w 6568309"/>
              <a:gd name="connsiteY10" fmla="*/ 310025 h 6858000"/>
              <a:gd name="connsiteX11" fmla="*/ 6558316 w 6568309"/>
              <a:gd name="connsiteY11" fmla="*/ 443960 h 6858000"/>
              <a:gd name="connsiteX12" fmla="*/ 6528896 w 6568309"/>
              <a:gd name="connsiteY12" fmla="*/ 642659 h 6858000"/>
              <a:gd name="connsiteX13" fmla="*/ 6523095 w 6568309"/>
              <a:gd name="connsiteY13" fmla="*/ 673307 h 6858000"/>
              <a:gd name="connsiteX14" fmla="*/ 6496169 w 6568309"/>
              <a:gd name="connsiteY14" fmla="*/ 839641 h 6858000"/>
              <a:gd name="connsiteX15" fmla="*/ 6450789 w 6568309"/>
              <a:gd name="connsiteY15" fmla="*/ 958357 h 6858000"/>
              <a:gd name="connsiteX16" fmla="*/ 6453996 w 6568309"/>
              <a:gd name="connsiteY16" fmla="*/ 963398 h 6858000"/>
              <a:gd name="connsiteX17" fmla="*/ 6419467 w 6568309"/>
              <a:gd name="connsiteY17" fmla="*/ 1117169 h 6858000"/>
              <a:gd name="connsiteX18" fmla="*/ 6417348 w 6568309"/>
              <a:gd name="connsiteY18" fmla="*/ 1144352 h 6858000"/>
              <a:gd name="connsiteX19" fmla="*/ 6418473 w 6568309"/>
              <a:gd name="connsiteY19" fmla="*/ 1164484 h 6858000"/>
              <a:gd name="connsiteX20" fmla="*/ 6406979 w 6568309"/>
              <a:gd name="connsiteY20" fmla="*/ 1213829 h 6858000"/>
              <a:gd name="connsiteX21" fmla="*/ 6381928 w 6568309"/>
              <a:gd name="connsiteY21" fmla="*/ 1294823 h 6858000"/>
              <a:gd name="connsiteX22" fmla="*/ 6377948 w 6568309"/>
              <a:gd name="connsiteY22" fmla="*/ 1312193 h 6858000"/>
              <a:gd name="connsiteX23" fmla="*/ 6379894 w 6568309"/>
              <a:gd name="connsiteY23" fmla="*/ 1327626 h 6858000"/>
              <a:gd name="connsiteX24" fmla="*/ 6385024 w 6568309"/>
              <a:gd name="connsiteY24" fmla="*/ 1331644 h 6858000"/>
              <a:gd name="connsiteX25" fmla="*/ 6383696 w 6568309"/>
              <a:gd name="connsiteY25" fmla="*/ 1341276 h 6858000"/>
              <a:gd name="connsiteX26" fmla="*/ 6384464 w 6568309"/>
              <a:gd name="connsiteY26" fmla="*/ 1343945 h 6858000"/>
              <a:gd name="connsiteX27" fmla="*/ 6387748 w 6568309"/>
              <a:gd name="connsiteY27" fmla="*/ 1359134 h 6858000"/>
              <a:gd name="connsiteX28" fmla="*/ 6364157 w 6568309"/>
              <a:gd name="connsiteY28" fmla="*/ 1427803 h 6858000"/>
              <a:gd name="connsiteX29" fmla="*/ 6335874 w 6568309"/>
              <a:gd name="connsiteY29" fmla="*/ 1540278 h 6858000"/>
              <a:gd name="connsiteX30" fmla="*/ 6331892 w 6568309"/>
              <a:gd name="connsiteY30" fmla="*/ 1547262 h 6858000"/>
              <a:gd name="connsiteX31" fmla="*/ 6332744 w 6568309"/>
              <a:gd name="connsiteY31" fmla="*/ 1577056 h 6858000"/>
              <a:gd name="connsiteX32" fmla="*/ 6333604 w 6568309"/>
              <a:gd name="connsiteY32" fmla="*/ 1595898 h 6858000"/>
              <a:gd name="connsiteX33" fmla="*/ 6324749 w 6568309"/>
              <a:gd name="connsiteY33" fmla="*/ 1703726 h 6858000"/>
              <a:gd name="connsiteX34" fmla="*/ 6329594 w 6568309"/>
              <a:gd name="connsiteY34" fmla="*/ 1809535 h 6858000"/>
              <a:gd name="connsiteX35" fmla="*/ 6329062 w 6568309"/>
              <a:gd name="connsiteY35" fmla="*/ 2018310 h 6858000"/>
              <a:gd name="connsiteX36" fmla="*/ 6321735 w 6568309"/>
              <a:gd name="connsiteY36" fmla="*/ 2071355 h 6858000"/>
              <a:gd name="connsiteX37" fmla="*/ 6322678 w 6568309"/>
              <a:gd name="connsiteY37" fmla="*/ 2141166 h 6858000"/>
              <a:gd name="connsiteX38" fmla="*/ 6321340 w 6568309"/>
              <a:gd name="connsiteY38" fmla="*/ 2154548 h 6858000"/>
              <a:gd name="connsiteX39" fmla="*/ 6316582 w 6568309"/>
              <a:gd name="connsiteY39" fmla="*/ 2158153 h 6858000"/>
              <a:gd name="connsiteX40" fmla="*/ 6311428 w 6568309"/>
              <a:gd name="connsiteY40" fmla="*/ 2178174 h 6858000"/>
              <a:gd name="connsiteX41" fmla="*/ 6310192 w 6568309"/>
              <a:gd name="connsiteY41" fmla="*/ 2202858 h 6858000"/>
              <a:gd name="connsiteX42" fmla="*/ 6309211 w 6568309"/>
              <a:gd name="connsiteY42" fmla="*/ 2320214 h 6858000"/>
              <a:gd name="connsiteX43" fmla="*/ 6300151 w 6568309"/>
              <a:gd name="connsiteY43" fmla="*/ 2417011 h 6858000"/>
              <a:gd name="connsiteX44" fmla="*/ 6295176 w 6568309"/>
              <a:gd name="connsiteY44" fmla="*/ 2454207 h 6858000"/>
              <a:gd name="connsiteX45" fmla="*/ 6293727 w 6568309"/>
              <a:gd name="connsiteY45" fmla="*/ 2487203 h 6858000"/>
              <a:gd name="connsiteX46" fmla="*/ 6285477 w 6568309"/>
              <a:gd name="connsiteY46" fmla="*/ 2512282 h 6858000"/>
              <a:gd name="connsiteX47" fmla="*/ 6286205 w 6568309"/>
              <a:gd name="connsiteY47" fmla="*/ 2514318 h 6858000"/>
              <a:gd name="connsiteX48" fmla="*/ 6304629 w 6568309"/>
              <a:gd name="connsiteY48" fmla="*/ 2574334 h 6858000"/>
              <a:gd name="connsiteX49" fmla="*/ 6303842 w 6568309"/>
              <a:gd name="connsiteY49" fmla="*/ 2579877 h 6858000"/>
              <a:gd name="connsiteX50" fmla="*/ 6303953 w 6568309"/>
              <a:gd name="connsiteY50" fmla="*/ 2608928 h 6858000"/>
              <a:gd name="connsiteX51" fmla="*/ 6303530 w 6568309"/>
              <a:gd name="connsiteY51" fmla="*/ 2613111 h 6858000"/>
              <a:gd name="connsiteX52" fmla="*/ 6297474 w 6568309"/>
              <a:gd name="connsiteY52" fmla="*/ 2621996 h 6858000"/>
              <a:gd name="connsiteX53" fmla="*/ 6299263 w 6568309"/>
              <a:gd name="connsiteY53" fmla="*/ 2634265 h 6858000"/>
              <a:gd name="connsiteX54" fmla="*/ 6293065 w 6568309"/>
              <a:gd name="connsiteY54" fmla="*/ 2647237 h 6858000"/>
              <a:gd name="connsiteX55" fmla="*/ 6297496 w 6568309"/>
              <a:gd name="connsiteY55" fmla="*/ 2650786 h 6858000"/>
              <a:gd name="connsiteX56" fmla="*/ 6301708 w 6568309"/>
              <a:gd name="connsiteY56" fmla="*/ 2661993 h 6858000"/>
              <a:gd name="connsiteX57" fmla="*/ 6295884 w 6568309"/>
              <a:gd name="connsiteY57" fmla="*/ 2670949 h 6858000"/>
              <a:gd name="connsiteX58" fmla="*/ 6291714 w 6568309"/>
              <a:gd name="connsiteY58" fmla="*/ 2690255 h 6858000"/>
              <a:gd name="connsiteX59" fmla="*/ 6292327 w 6568309"/>
              <a:gd name="connsiteY59" fmla="*/ 2695683 h 6858000"/>
              <a:gd name="connsiteX60" fmla="*/ 6284410 w 6568309"/>
              <a:gd name="connsiteY60" fmla="*/ 2713964 h 6858000"/>
              <a:gd name="connsiteX61" fmla="*/ 6280410 w 6568309"/>
              <a:gd name="connsiteY61" fmla="*/ 2730175 h 6858000"/>
              <a:gd name="connsiteX62" fmla="*/ 6288082 w 6568309"/>
              <a:gd name="connsiteY62" fmla="*/ 2763497 h 6858000"/>
              <a:gd name="connsiteX63" fmla="*/ 6260924 w 6568309"/>
              <a:gd name="connsiteY63" fmla="*/ 3051539 h 6858000"/>
              <a:gd name="connsiteX64" fmla="*/ 6210151 w 6568309"/>
              <a:gd name="connsiteY64" fmla="*/ 3335396 h 6858000"/>
              <a:gd name="connsiteX65" fmla="*/ 6212034 w 6568309"/>
              <a:gd name="connsiteY65" fmla="*/ 3456509 h 6858000"/>
              <a:gd name="connsiteX66" fmla="*/ 6197490 w 6568309"/>
              <a:gd name="connsiteY66" fmla="*/ 3531827 h 6858000"/>
              <a:gd name="connsiteX67" fmla="*/ 6208018 w 6568309"/>
              <a:gd name="connsiteY67" fmla="*/ 3570877 h 6858000"/>
              <a:gd name="connsiteX68" fmla="*/ 6205920 w 6568309"/>
              <a:gd name="connsiteY68" fmla="*/ 3583849 h 6858000"/>
              <a:gd name="connsiteX69" fmla="*/ 6199616 w 6568309"/>
              <a:gd name="connsiteY69" fmla="*/ 3592763 h 6858000"/>
              <a:gd name="connsiteX70" fmla="*/ 6181288 w 6568309"/>
              <a:gd name="connsiteY70" fmla="*/ 3653485 h 6858000"/>
              <a:gd name="connsiteX71" fmla="*/ 6175963 w 6568309"/>
              <a:gd name="connsiteY71" fmla="*/ 3670528 h 6858000"/>
              <a:gd name="connsiteX72" fmla="*/ 6176722 w 6568309"/>
              <a:gd name="connsiteY72" fmla="*/ 3685990 h 6858000"/>
              <a:gd name="connsiteX73" fmla="*/ 6181549 w 6568309"/>
              <a:gd name="connsiteY73" fmla="*/ 3690283 h 6858000"/>
              <a:gd name="connsiteX74" fmla="*/ 6179476 w 6568309"/>
              <a:gd name="connsiteY74" fmla="*/ 3699787 h 6858000"/>
              <a:gd name="connsiteX75" fmla="*/ 6180040 w 6568309"/>
              <a:gd name="connsiteY75" fmla="*/ 3702486 h 6858000"/>
              <a:gd name="connsiteX76" fmla="*/ 6182155 w 6568309"/>
              <a:gd name="connsiteY76" fmla="*/ 3717784 h 6858000"/>
              <a:gd name="connsiteX77" fmla="*/ 6158980 w 6568309"/>
              <a:gd name="connsiteY77" fmla="*/ 3746229 h 6858000"/>
              <a:gd name="connsiteX78" fmla="*/ 6096049 w 6568309"/>
              <a:gd name="connsiteY78" fmla="*/ 3924910 h 6858000"/>
              <a:gd name="connsiteX79" fmla="*/ 6069712 w 6568309"/>
              <a:gd name="connsiteY79" fmla="*/ 3989353 h 6858000"/>
              <a:gd name="connsiteX80" fmla="*/ 6067330 w 6568309"/>
              <a:gd name="connsiteY80" fmla="*/ 4033899 h 6858000"/>
              <a:gd name="connsiteX81" fmla="*/ 6061081 w 6568309"/>
              <a:gd name="connsiteY81" fmla="*/ 4142250 h 6858000"/>
              <a:gd name="connsiteX82" fmla="*/ 6042858 w 6568309"/>
              <a:gd name="connsiteY82" fmla="*/ 4329442 h 6858000"/>
              <a:gd name="connsiteX83" fmla="*/ 6034182 w 6568309"/>
              <a:gd name="connsiteY83" fmla="*/ 4456184 h 6858000"/>
              <a:gd name="connsiteX84" fmla="*/ 6029178 w 6568309"/>
              <a:gd name="connsiteY84" fmla="*/ 4468478 h 6858000"/>
              <a:gd name="connsiteX85" fmla="*/ 6029974 w 6568309"/>
              <a:gd name="connsiteY85" fmla="*/ 4469862 h 6858000"/>
              <a:gd name="connsiteX86" fmla="*/ 6028340 w 6568309"/>
              <a:gd name="connsiteY86" fmla="*/ 4483797 h 6858000"/>
              <a:gd name="connsiteX87" fmla="*/ 6025168 w 6568309"/>
              <a:gd name="connsiteY87" fmla="*/ 4487091 h 6858000"/>
              <a:gd name="connsiteX88" fmla="*/ 6023164 w 6568309"/>
              <a:gd name="connsiteY88" fmla="*/ 4496728 h 6858000"/>
              <a:gd name="connsiteX89" fmla="*/ 6016839 w 6568309"/>
              <a:gd name="connsiteY89" fmla="*/ 4515918 h 6858000"/>
              <a:gd name="connsiteX90" fmla="*/ 6017886 w 6568309"/>
              <a:gd name="connsiteY90" fmla="*/ 4519316 h 6858000"/>
              <a:gd name="connsiteX91" fmla="*/ 6011819 w 6568309"/>
              <a:gd name="connsiteY91" fmla="*/ 4547957 h 6858000"/>
              <a:gd name="connsiteX92" fmla="*/ 6012791 w 6568309"/>
              <a:gd name="connsiteY92" fmla="*/ 4548262 h 6858000"/>
              <a:gd name="connsiteX93" fmla="*/ 6015703 w 6568309"/>
              <a:gd name="connsiteY93" fmla="*/ 4555939 h 6858000"/>
              <a:gd name="connsiteX94" fmla="*/ 6018854 w 6568309"/>
              <a:gd name="connsiteY94" fmla="*/ 4570815 h 6858000"/>
              <a:gd name="connsiteX95" fmla="*/ 6033000 w 6568309"/>
              <a:gd name="connsiteY95" fmla="*/ 4633846 h 6858000"/>
              <a:gd name="connsiteX96" fmla="*/ 6032325 w 6568309"/>
              <a:gd name="connsiteY96" fmla="*/ 4639816 h 6858000"/>
              <a:gd name="connsiteX97" fmla="*/ 6032549 w 6568309"/>
              <a:gd name="connsiteY97" fmla="*/ 4639923 h 6858000"/>
              <a:gd name="connsiteX98" fmla="*/ 6032309 w 6568309"/>
              <a:gd name="connsiteY98" fmla="*/ 4646192 h 6858000"/>
              <a:gd name="connsiteX99" fmla="*/ 6031095 w 6568309"/>
              <a:gd name="connsiteY99" fmla="*/ 4650706 h 6858000"/>
              <a:gd name="connsiteX100" fmla="*/ 6029786 w 6568309"/>
              <a:gd name="connsiteY100" fmla="*/ 4662290 h 6858000"/>
              <a:gd name="connsiteX101" fmla="*/ 6030911 w 6568309"/>
              <a:gd name="connsiteY101" fmla="*/ 4666180 h 6858000"/>
              <a:gd name="connsiteX102" fmla="*/ 6033630 w 6568309"/>
              <a:gd name="connsiteY102" fmla="*/ 4667585 h 6858000"/>
              <a:gd name="connsiteX103" fmla="*/ 6033189 w 6568309"/>
              <a:gd name="connsiteY103" fmla="*/ 4668660 h 6858000"/>
              <a:gd name="connsiteX104" fmla="*/ 6038764 w 6568309"/>
              <a:gd name="connsiteY104" fmla="*/ 4689807 h 6858000"/>
              <a:gd name="connsiteX105" fmla="*/ 6042217 w 6568309"/>
              <a:gd name="connsiteY105" fmla="*/ 4737890 h 6858000"/>
              <a:gd name="connsiteX106" fmla="*/ 6040543 w 6568309"/>
              <a:gd name="connsiteY106" fmla="*/ 4765657 h 6858000"/>
              <a:gd name="connsiteX107" fmla="*/ 6039956 w 6568309"/>
              <a:gd name="connsiteY107" fmla="*/ 4841463 h 6858000"/>
              <a:gd name="connsiteX108" fmla="*/ 6057123 w 6568309"/>
              <a:gd name="connsiteY108" fmla="*/ 4969863 h 6858000"/>
              <a:gd name="connsiteX109" fmla="*/ 6055039 w 6568309"/>
              <a:gd name="connsiteY109" fmla="*/ 4974028 h 6858000"/>
              <a:gd name="connsiteX110" fmla="*/ 6053462 w 6568309"/>
              <a:gd name="connsiteY110" fmla="*/ 4980318 h 6858000"/>
              <a:gd name="connsiteX111" fmla="*/ 6053643 w 6568309"/>
              <a:gd name="connsiteY111" fmla="*/ 4980501 h 6858000"/>
              <a:gd name="connsiteX112" fmla="*/ 6051733 w 6568309"/>
              <a:gd name="connsiteY112" fmla="*/ 4986338 h 6858000"/>
              <a:gd name="connsiteX113" fmla="*/ 6049602 w 6568309"/>
              <a:gd name="connsiteY113" fmla="*/ 4991296 h 6858000"/>
              <a:gd name="connsiteX114" fmla="*/ 6075165 w 6568309"/>
              <a:gd name="connsiteY114" fmla="*/ 5076895 h 6858000"/>
              <a:gd name="connsiteX115" fmla="*/ 6073751 w 6568309"/>
              <a:gd name="connsiteY115" fmla="*/ 5081568 h 6858000"/>
              <a:gd name="connsiteX116" fmla="*/ 6073150 w 6568309"/>
              <a:gd name="connsiteY116" fmla="*/ 5088173 h 6858000"/>
              <a:gd name="connsiteX117" fmla="*/ 6073355 w 6568309"/>
              <a:gd name="connsiteY117" fmla="*/ 5088300 h 6858000"/>
              <a:gd name="connsiteX118" fmla="*/ 6072362 w 6568309"/>
              <a:gd name="connsiteY118" fmla="*/ 5094558 h 6858000"/>
              <a:gd name="connsiteX119" fmla="*/ 6064726 w 6568309"/>
              <a:gd name="connsiteY119" fmla="*/ 5125620 h 6858000"/>
              <a:gd name="connsiteX120" fmla="*/ 6065415 w 6568309"/>
              <a:gd name="connsiteY120" fmla="*/ 5268004 h 6858000"/>
              <a:gd name="connsiteX121" fmla="*/ 6066081 w 6568309"/>
              <a:gd name="connsiteY121" fmla="*/ 5269530 h 6858000"/>
              <a:gd name="connsiteX122" fmla="*/ 6043407 w 6568309"/>
              <a:gd name="connsiteY122" fmla="*/ 5390941 h 6858000"/>
              <a:gd name="connsiteX123" fmla="*/ 6025377 w 6568309"/>
              <a:gd name="connsiteY123" fmla="*/ 5539927 h 6858000"/>
              <a:gd name="connsiteX124" fmla="*/ 6010052 w 6568309"/>
              <a:gd name="connsiteY124" fmla="*/ 5791594 h 6858000"/>
              <a:gd name="connsiteX125" fmla="*/ 5994220 w 6568309"/>
              <a:gd name="connsiteY125" fmla="*/ 5855206 h 6858000"/>
              <a:gd name="connsiteX126" fmla="*/ 5982580 w 6568309"/>
              <a:gd name="connsiteY126" fmla="*/ 5873582 h 6858000"/>
              <a:gd name="connsiteX127" fmla="*/ 5983608 w 6568309"/>
              <a:gd name="connsiteY127" fmla="*/ 5876037 h 6858000"/>
              <a:gd name="connsiteX128" fmla="*/ 5983535 w 6568309"/>
              <a:gd name="connsiteY128" fmla="*/ 5886534 h 6858000"/>
              <a:gd name="connsiteX129" fmla="*/ 5988737 w 6568309"/>
              <a:gd name="connsiteY129" fmla="*/ 5888644 h 6858000"/>
              <a:gd name="connsiteX130" fmla="*/ 5992371 w 6568309"/>
              <a:gd name="connsiteY130" fmla="*/ 5903832 h 6858000"/>
              <a:gd name="connsiteX131" fmla="*/ 5990780 w 6568309"/>
              <a:gd name="connsiteY131" fmla="*/ 5923391 h 6858000"/>
              <a:gd name="connsiteX132" fmla="*/ 5993870 w 6568309"/>
              <a:gd name="connsiteY132" fmla="*/ 6013205 h 6858000"/>
              <a:gd name="connsiteX133" fmla="*/ 5997673 w 6568309"/>
              <a:gd name="connsiteY133" fmla="*/ 6074018 h 6858000"/>
              <a:gd name="connsiteX134" fmla="*/ 6014840 w 6568309"/>
              <a:gd name="connsiteY134" fmla="*/ 6130837 h 6858000"/>
              <a:gd name="connsiteX135" fmla="*/ 6010704 w 6568309"/>
              <a:gd name="connsiteY135" fmla="*/ 6152982 h 6858000"/>
              <a:gd name="connsiteX136" fmla="*/ 6038294 w 6568309"/>
              <a:gd name="connsiteY136" fmla="*/ 6221100 h 6858000"/>
              <a:gd name="connsiteX137" fmla="*/ 6052331 w 6568309"/>
              <a:gd name="connsiteY137" fmla="*/ 6287550 h 6858000"/>
              <a:gd name="connsiteX138" fmla="*/ 6074143 w 6568309"/>
              <a:gd name="connsiteY138" fmla="*/ 6401595 h 6858000"/>
              <a:gd name="connsiteX139" fmla="*/ 6060199 w 6568309"/>
              <a:gd name="connsiteY139" fmla="*/ 6487110 h 6858000"/>
              <a:gd name="connsiteX140" fmla="*/ 6081156 w 6568309"/>
              <a:gd name="connsiteY140" fmla="*/ 6588589 h 6858000"/>
              <a:gd name="connsiteX141" fmla="*/ 6114944 w 6568309"/>
              <a:gd name="connsiteY141" fmla="*/ 6769963 h 6858000"/>
              <a:gd name="connsiteX142" fmla="*/ 6128950 w 6568309"/>
              <a:gd name="connsiteY142" fmla="*/ 6835814 h 6858000"/>
              <a:gd name="connsiteX143" fmla="*/ 6132536 w 6568309"/>
              <a:gd name="connsiteY143" fmla="*/ 6858000 h 6858000"/>
              <a:gd name="connsiteX144" fmla="*/ 4789511 w 6568309"/>
              <a:gd name="connsiteY144" fmla="*/ 6858000 h 6858000"/>
              <a:gd name="connsiteX145" fmla="*/ 1866294 w 6568309"/>
              <a:gd name="connsiteY145" fmla="*/ 6858000 h 6858000"/>
              <a:gd name="connsiteX146" fmla="*/ 1705866 w 6568309"/>
              <a:gd name="connsiteY146" fmla="*/ 6858000 h 6858000"/>
              <a:gd name="connsiteX147" fmla="*/ 1343025 w 6568309"/>
              <a:gd name="connsiteY147" fmla="*/ 6858000 h 6858000"/>
              <a:gd name="connsiteX148" fmla="*/ 523269 w 6568309"/>
              <a:gd name="connsiteY148" fmla="*/ 6858000 h 6858000"/>
              <a:gd name="connsiteX149" fmla="*/ 362841 w 6568309"/>
              <a:gd name="connsiteY149" fmla="*/ 6858000 h 6858000"/>
              <a:gd name="connsiteX150" fmla="*/ 0 w 6568309"/>
              <a:gd name="connsiteY15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Lst>
            <a:rect l="l" t="t" r="r" b="b"/>
            <a:pathLst>
              <a:path w="6568309" h="6858000">
                <a:moveTo>
                  <a:pt x="0" y="0"/>
                </a:moveTo>
                <a:lnTo>
                  <a:pt x="362841" y="0"/>
                </a:lnTo>
                <a:lnTo>
                  <a:pt x="523269" y="0"/>
                </a:lnTo>
                <a:lnTo>
                  <a:pt x="1343025" y="0"/>
                </a:lnTo>
                <a:lnTo>
                  <a:pt x="1705866" y="0"/>
                </a:lnTo>
                <a:lnTo>
                  <a:pt x="1866294" y="0"/>
                </a:lnTo>
                <a:lnTo>
                  <a:pt x="5225154" y="0"/>
                </a:lnTo>
                <a:lnTo>
                  <a:pt x="6568179" y="0"/>
                </a:lnTo>
                <a:lnTo>
                  <a:pt x="6568309" y="1"/>
                </a:lnTo>
                <a:lnTo>
                  <a:pt x="6562951" y="30700"/>
                </a:lnTo>
                <a:cubicBezTo>
                  <a:pt x="6559126" y="84364"/>
                  <a:pt x="6548218" y="241149"/>
                  <a:pt x="6547446" y="310025"/>
                </a:cubicBezTo>
                <a:cubicBezTo>
                  <a:pt x="6550151" y="367544"/>
                  <a:pt x="6557712" y="408251"/>
                  <a:pt x="6558316" y="443960"/>
                </a:cubicBezTo>
                <a:cubicBezTo>
                  <a:pt x="6555224" y="499397"/>
                  <a:pt x="6534767" y="604434"/>
                  <a:pt x="6528896" y="642659"/>
                </a:cubicBezTo>
                <a:cubicBezTo>
                  <a:pt x="6535204" y="657287"/>
                  <a:pt x="6515365" y="658191"/>
                  <a:pt x="6523095" y="673307"/>
                </a:cubicBezTo>
                <a:cubicBezTo>
                  <a:pt x="6523388" y="693769"/>
                  <a:pt x="6506868" y="797295"/>
                  <a:pt x="6496169" y="839641"/>
                </a:cubicBezTo>
                <a:cubicBezTo>
                  <a:pt x="6484119" y="887148"/>
                  <a:pt x="6457817" y="937731"/>
                  <a:pt x="6450789" y="958357"/>
                </a:cubicBezTo>
                <a:cubicBezTo>
                  <a:pt x="6443760" y="978983"/>
                  <a:pt x="6459217" y="936930"/>
                  <a:pt x="6453996" y="963398"/>
                </a:cubicBezTo>
                <a:cubicBezTo>
                  <a:pt x="6448777" y="989867"/>
                  <a:pt x="6425575" y="1087010"/>
                  <a:pt x="6419467" y="1117169"/>
                </a:cubicBezTo>
                <a:cubicBezTo>
                  <a:pt x="6431540" y="1118586"/>
                  <a:pt x="6409651" y="1135372"/>
                  <a:pt x="6417348" y="1144352"/>
                </a:cubicBezTo>
                <a:cubicBezTo>
                  <a:pt x="6424109" y="1150681"/>
                  <a:pt x="6419047" y="1157251"/>
                  <a:pt x="6418473" y="1164484"/>
                </a:cubicBezTo>
                <a:cubicBezTo>
                  <a:pt x="6423767" y="1173524"/>
                  <a:pt x="6413947" y="1205209"/>
                  <a:pt x="6406979" y="1213829"/>
                </a:cubicBezTo>
                <a:cubicBezTo>
                  <a:pt x="6382818" y="1235037"/>
                  <a:pt x="6400452" y="1277327"/>
                  <a:pt x="6381928" y="1294823"/>
                </a:cubicBezTo>
                <a:cubicBezTo>
                  <a:pt x="6379195" y="1300845"/>
                  <a:pt x="6378069" y="1306615"/>
                  <a:pt x="6377948" y="1312193"/>
                </a:cubicBezTo>
                <a:lnTo>
                  <a:pt x="6379894" y="1327626"/>
                </a:lnTo>
                <a:lnTo>
                  <a:pt x="6385024" y="1331644"/>
                </a:lnTo>
                <a:lnTo>
                  <a:pt x="6383696" y="1341276"/>
                </a:lnTo>
                <a:cubicBezTo>
                  <a:pt x="6383952" y="1342166"/>
                  <a:pt x="6384208" y="1343055"/>
                  <a:pt x="6384464" y="1343945"/>
                </a:cubicBezTo>
                <a:cubicBezTo>
                  <a:pt x="6385957" y="1349040"/>
                  <a:pt x="6387253" y="1354080"/>
                  <a:pt x="6387748" y="1359134"/>
                </a:cubicBezTo>
                <a:cubicBezTo>
                  <a:pt x="6384363" y="1373109"/>
                  <a:pt x="6372802" y="1397612"/>
                  <a:pt x="6364157" y="1427803"/>
                </a:cubicBezTo>
                <a:cubicBezTo>
                  <a:pt x="6348141" y="1460349"/>
                  <a:pt x="6348362" y="1505076"/>
                  <a:pt x="6335874" y="1540278"/>
                </a:cubicBezTo>
                <a:lnTo>
                  <a:pt x="6331892" y="1547262"/>
                </a:lnTo>
                <a:lnTo>
                  <a:pt x="6332744" y="1577056"/>
                </a:lnTo>
                <a:cubicBezTo>
                  <a:pt x="6335859" y="1582205"/>
                  <a:pt x="6336674" y="1589568"/>
                  <a:pt x="6333604" y="1595898"/>
                </a:cubicBezTo>
                <a:lnTo>
                  <a:pt x="6324749" y="1703726"/>
                </a:lnTo>
                <a:cubicBezTo>
                  <a:pt x="6324080" y="1739332"/>
                  <a:pt x="6318019" y="1754453"/>
                  <a:pt x="6329594" y="1809535"/>
                </a:cubicBezTo>
                <a:cubicBezTo>
                  <a:pt x="6344930" y="1868036"/>
                  <a:pt x="6323725" y="1952670"/>
                  <a:pt x="6329062" y="2018310"/>
                </a:cubicBezTo>
                <a:cubicBezTo>
                  <a:pt x="6308075" y="2053162"/>
                  <a:pt x="6326925" y="2034561"/>
                  <a:pt x="6321735" y="2071355"/>
                </a:cubicBezTo>
                <a:lnTo>
                  <a:pt x="6322678" y="2141166"/>
                </a:lnTo>
                <a:lnTo>
                  <a:pt x="6321340" y="2154548"/>
                </a:lnTo>
                <a:lnTo>
                  <a:pt x="6316582" y="2158153"/>
                </a:lnTo>
                <a:lnTo>
                  <a:pt x="6311428" y="2178174"/>
                </a:lnTo>
                <a:cubicBezTo>
                  <a:pt x="6310177" y="2185696"/>
                  <a:pt x="6309622" y="2193828"/>
                  <a:pt x="6310192" y="2202858"/>
                </a:cubicBezTo>
                <a:cubicBezTo>
                  <a:pt x="6319667" y="2232772"/>
                  <a:pt x="6296459" y="2283357"/>
                  <a:pt x="6309211" y="2320214"/>
                </a:cubicBezTo>
                <a:cubicBezTo>
                  <a:pt x="6307537" y="2355906"/>
                  <a:pt x="6302490" y="2394678"/>
                  <a:pt x="6300151" y="2417011"/>
                </a:cubicBezTo>
                <a:cubicBezTo>
                  <a:pt x="6292303" y="2426377"/>
                  <a:pt x="6304439" y="2456509"/>
                  <a:pt x="6295176" y="2454207"/>
                </a:cubicBezTo>
                <a:cubicBezTo>
                  <a:pt x="6299335" y="2464947"/>
                  <a:pt x="6297305" y="2476105"/>
                  <a:pt x="6293727" y="2487203"/>
                </a:cubicBezTo>
                <a:lnTo>
                  <a:pt x="6285477" y="2512282"/>
                </a:lnTo>
                <a:cubicBezTo>
                  <a:pt x="6285720" y="2512961"/>
                  <a:pt x="6285962" y="2513640"/>
                  <a:pt x="6286205" y="2514318"/>
                </a:cubicBezTo>
                <a:cubicBezTo>
                  <a:pt x="6292347" y="2534324"/>
                  <a:pt x="6298487" y="2554328"/>
                  <a:pt x="6304629" y="2574334"/>
                </a:cubicBezTo>
                <a:lnTo>
                  <a:pt x="6303842" y="2579877"/>
                </a:lnTo>
                <a:cubicBezTo>
                  <a:pt x="6303729" y="2585644"/>
                  <a:pt x="6304006" y="2603388"/>
                  <a:pt x="6303953" y="2608928"/>
                </a:cubicBezTo>
                <a:lnTo>
                  <a:pt x="6303530" y="2613111"/>
                </a:lnTo>
                <a:lnTo>
                  <a:pt x="6297474" y="2621996"/>
                </a:lnTo>
                <a:lnTo>
                  <a:pt x="6299263" y="2634265"/>
                </a:lnTo>
                <a:lnTo>
                  <a:pt x="6293065" y="2647237"/>
                </a:lnTo>
                <a:cubicBezTo>
                  <a:pt x="6294685" y="2648158"/>
                  <a:pt x="6296180" y="2649356"/>
                  <a:pt x="6297496" y="2650786"/>
                </a:cubicBezTo>
                <a:lnTo>
                  <a:pt x="6301708" y="2661993"/>
                </a:lnTo>
                <a:lnTo>
                  <a:pt x="6295884" y="2670949"/>
                </a:lnTo>
                <a:cubicBezTo>
                  <a:pt x="6304913" y="2672007"/>
                  <a:pt x="6294429" y="2681695"/>
                  <a:pt x="6291714" y="2690255"/>
                </a:cubicBezTo>
                <a:lnTo>
                  <a:pt x="6292327" y="2695683"/>
                </a:lnTo>
                <a:lnTo>
                  <a:pt x="6284410" y="2713964"/>
                </a:lnTo>
                <a:lnTo>
                  <a:pt x="6280410" y="2730175"/>
                </a:lnTo>
                <a:lnTo>
                  <a:pt x="6288082" y="2763497"/>
                </a:lnTo>
                <a:lnTo>
                  <a:pt x="6260924" y="3051539"/>
                </a:lnTo>
                <a:cubicBezTo>
                  <a:pt x="6251455" y="3165645"/>
                  <a:pt x="6222174" y="3216611"/>
                  <a:pt x="6210151" y="3335396"/>
                </a:cubicBezTo>
                <a:lnTo>
                  <a:pt x="6212034" y="3456509"/>
                </a:lnTo>
                <a:lnTo>
                  <a:pt x="6197490" y="3531827"/>
                </a:lnTo>
                <a:lnTo>
                  <a:pt x="6208018" y="3570877"/>
                </a:lnTo>
                <a:lnTo>
                  <a:pt x="6205920" y="3583849"/>
                </a:lnTo>
                <a:lnTo>
                  <a:pt x="6199616" y="3592763"/>
                </a:lnTo>
                <a:cubicBezTo>
                  <a:pt x="6191839" y="3613948"/>
                  <a:pt x="6196204" y="3641245"/>
                  <a:pt x="6181288" y="3653485"/>
                </a:cubicBezTo>
                <a:cubicBezTo>
                  <a:pt x="6178087" y="3659316"/>
                  <a:pt x="6176516" y="3664985"/>
                  <a:pt x="6175963" y="3670528"/>
                </a:cubicBezTo>
                <a:lnTo>
                  <a:pt x="6176722" y="3685990"/>
                </a:lnTo>
                <a:lnTo>
                  <a:pt x="6181549" y="3690283"/>
                </a:lnTo>
                <a:lnTo>
                  <a:pt x="6179476" y="3699787"/>
                </a:lnTo>
                <a:cubicBezTo>
                  <a:pt x="6179664" y="3700686"/>
                  <a:pt x="6179852" y="3701586"/>
                  <a:pt x="6180040" y="3702486"/>
                </a:cubicBezTo>
                <a:cubicBezTo>
                  <a:pt x="6181140" y="3707637"/>
                  <a:pt x="6182047" y="3712728"/>
                  <a:pt x="6182155" y="3717784"/>
                </a:cubicBezTo>
                <a:cubicBezTo>
                  <a:pt x="6156678" y="3711701"/>
                  <a:pt x="6178864" y="3759789"/>
                  <a:pt x="6158980" y="3746229"/>
                </a:cubicBezTo>
                <a:cubicBezTo>
                  <a:pt x="6144630" y="3780750"/>
                  <a:pt x="6117520" y="3867558"/>
                  <a:pt x="6096049" y="3924910"/>
                </a:cubicBezTo>
                <a:lnTo>
                  <a:pt x="6069712" y="3989353"/>
                </a:lnTo>
                <a:lnTo>
                  <a:pt x="6067330" y="4033899"/>
                </a:lnTo>
                <a:cubicBezTo>
                  <a:pt x="6065506" y="4070470"/>
                  <a:pt x="6063599" y="4110146"/>
                  <a:pt x="6061081" y="4142250"/>
                </a:cubicBezTo>
                <a:cubicBezTo>
                  <a:pt x="6055260" y="4200007"/>
                  <a:pt x="6045907" y="4278998"/>
                  <a:pt x="6042858" y="4329442"/>
                </a:cubicBezTo>
                <a:cubicBezTo>
                  <a:pt x="6038376" y="4381764"/>
                  <a:pt x="6036461" y="4433012"/>
                  <a:pt x="6034182" y="4456184"/>
                </a:cubicBezTo>
                <a:lnTo>
                  <a:pt x="6029178" y="4468478"/>
                </a:lnTo>
                <a:lnTo>
                  <a:pt x="6029974" y="4469862"/>
                </a:lnTo>
                <a:cubicBezTo>
                  <a:pt x="6031287" y="4476321"/>
                  <a:pt x="6030316" y="4480555"/>
                  <a:pt x="6028340" y="4483797"/>
                </a:cubicBezTo>
                <a:lnTo>
                  <a:pt x="6025168" y="4487091"/>
                </a:lnTo>
                <a:lnTo>
                  <a:pt x="6023164" y="4496728"/>
                </a:lnTo>
                <a:lnTo>
                  <a:pt x="6016839" y="4515918"/>
                </a:lnTo>
                <a:cubicBezTo>
                  <a:pt x="6017189" y="4517049"/>
                  <a:pt x="6017537" y="4518182"/>
                  <a:pt x="6017886" y="4519316"/>
                </a:cubicBezTo>
                <a:lnTo>
                  <a:pt x="6011819" y="4547957"/>
                </a:lnTo>
                <a:lnTo>
                  <a:pt x="6012791" y="4548262"/>
                </a:lnTo>
                <a:cubicBezTo>
                  <a:pt x="6014837" y="4549595"/>
                  <a:pt x="6016087" y="4551811"/>
                  <a:pt x="6015703" y="4555939"/>
                </a:cubicBezTo>
                <a:cubicBezTo>
                  <a:pt x="6031790" y="4548276"/>
                  <a:pt x="6021405" y="4557977"/>
                  <a:pt x="6018854" y="4570815"/>
                </a:cubicBezTo>
                <a:cubicBezTo>
                  <a:pt x="6021736" y="4583801"/>
                  <a:pt x="6030754" y="4622347"/>
                  <a:pt x="6033000" y="4633846"/>
                </a:cubicBezTo>
                <a:lnTo>
                  <a:pt x="6032325" y="4639816"/>
                </a:lnTo>
                <a:lnTo>
                  <a:pt x="6032549" y="4639923"/>
                </a:lnTo>
                <a:cubicBezTo>
                  <a:pt x="6032911" y="4641190"/>
                  <a:pt x="6032878" y="4643141"/>
                  <a:pt x="6032309" y="4646192"/>
                </a:cubicBezTo>
                <a:lnTo>
                  <a:pt x="6031095" y="4650706"/>
                </a:lnTo>
                <a:lnTo>
                  <a:pt x="6029786" y="4662290"/>
                </a:lnTo>
                <a:cubicBezTo>
                  <a:pt x="6030161" y="4663587"/>
                  <a:pt x="6030536" y="4664883"/>
                  <a:pt x="6030911" y="4666180"/>
                </a:cubicBezTo>
                <a:lnTo>
                  <a:pt x="6033630" y="4667585"/>
                </a:lnTo>
                <a:lnTo>
                  <a:pt x="6033189" y="4668660"/>
                </a:lnTo>
                <a:cubicBezTo>
                  <a:pt x="6027286" y="4676831"/>
                  <a:pt x="6019767" y="4679345"/>
                  <a:pt x="6038764" y="4689807"/>
                </a:cubicBezTo>
                <a:cubicBezTo>
                  <a:pt x="6028616" y="4708535"/>
                  <a:pt x="6040474" y="4712235"/>
                  <a:pt x="6042217" y="4737890"/>
                </a:cubicBezTo>
                <a:cubicBezTo>
                  <a:pt x="6033362" y="4748600"/>
                  <a:pt x="6035273" y="4757223"/>
                  <a:pt x="6040543" y="4765657"/>
                </a:cubicBezTo>
                <a:cubicBezTo>
                  <a:pt x="6034416" y="4790618"/>
                  <a:pt x="6040696" y="4813399"/>
                  <a:pt x="6039956" y="4841463"/>
                </a:cubicBezTo>
                <a:lnTo>
                  <a:pt x="6057123" y="4969863"/>
                </a:lnTo>
                <a:lnTo>
                  <a:pt x="6055039" y="4974028"/>
                </a:lnTo>
                <a:cubicBezTo>
                  <a:pt x="6053860" y="4976933"/>
                  <a:pt x="6053409" y="4978909"/>
                  <a:pt x="6053462" y="4980318"/>
                </a:cubicBezTo>
                <a:lnTo>
                  <a:pt x="6053643" y="4980501"/>
                </a:lnTo>
                <a:lnTo>
                  <a:pt x="6051733" y="4986338"/>
                </a:lnTo>
                <a:lnTo>
                  <a:pt x="6049602" y="4991296"/>
                </a:lnTo>
                <a:cubicBezTo>
                  <a:pt x="6058123" y="5019829"/>
                  <a:pt x="6066643" y="5048361"/>
                  <a:pt x="6075165" y="5076895"/>
                </a:cubicBezTo>
                <a:lnTo>
                  <a:pt x="6073751" y="5081568"/>
                </a:lnTo>
                <a:cubicBezTo>
                  <a:pt x="6073034" y="5084748"/>
                  <a:pt x="6072888" y="5086810"/>
                  <a:pt x="6073150" y="5088173"/>
                </a:cubicBezTo>
                <a:lnTo>
                  <a:pt x="6073355" y="5088300"/>
                </a:lnTo>
                <a:lnTo>
                  <a:pt x="6072362" y="5094558"/>
                </a:lnTo>
                <a:cubicBezTo>
                  <a:pt x="6070184" y="5105196"/>
                  <a:pt x="6067588" y="5115626"/>
                  <a:pt x="6064726" y="5125620"/>
                </a:cubicBezTo>
                <a:cubicBezTo>
                  <a:pt x="6063568" y="5154527"/>
                  <a:pt x="6065189" y="5244020"/>
                  <a:pt x="6065415" y="5268004"/>
                </a:cubicBezTo>
                <a:cubicBezTo>
                  <a:pt x="6065637" y="5268513"/>
                  <a:pt x="6065860" y="5269021"/>
                  <a:pt x="6066081" y="5269530"/>
                </a:cubicBezTo>
                <a:lnTo>
                  <a:pt x="6043407" y="5390941"/>
                </a:lnTo>
                <a:cubicBezTo>
                  <a:pt x="6032545" y="5438194"/>
                  <a:pt x="6020942" y="5465286"/>
                  <a:pt x="6025377" y="5539927"/>
                </a:cubicBezTo>
                <a:cubicBezTo>
                  <a:pt x="6019787" y="5610775"/>
                  <a:pt x="6013913" y="5740573"/>
                  <a:pt x="6010052" y="5791594"/>
                </a:cubicBezTo>
                <a:cubicBezTo>
                  <a:pt x="5989401" y="5787060"/>
                  <a:pt x="6018524" y="5849672"/>
                  <a:pt x="5994220" y="5855206"/>
                </a:cubicBezTo>
                <a:cubicBezTo>
                  <a:pt x="5995282" y="5860240"/>
                  <a:pt x="5980598" y="5868910"/>
                  <a:pt x="5982580" y="5873582"/>
                </a:cubicBezTo>
                <a:cubicBezTo>
                  <a:pt x="5982922" y="5874401"/>
                  <a:pt x="5983265" y="5875218"/>
                  <a:pt x="5983608" y="5876037"/>
                </a:cubicBezTo>
                <a:lnTo>
                  <a:pt x="5983535" y="5886534"/>
                </a:lnTo>
                <a:lnTo>
                  <a:pt x="5988737" y="5888644"/>
                </a:lnTo>
                <a:cubicBezTo>
                  <a:pt x="5989948" y="5893707"/>
                  <a:pt x="5991159" y="5898769"/>
                  <a:pt x="5992371" y="5903832"/>
                </a:cubicBezTo>
                <a:cubicBezTo>
                  <a:pt x="5992924" y="5909651"/>
                  <a:pt x="5992578" y="5916068"/>
                  <a:pt x="5990780" y="5923391"/>
                </a:cubicBezTo>
                <a:cubicBezTo>
                  <a:pt x="5975822" y="5948880"/>
                  <a:pt x="6013580" y="5981626"/>
                  <a:pt x="5993870" y="6013205"/>
                </a:cubicBezTo>
                <a:cubicBezTo>
                  <a:pt x="5988486" y="6024901"/>
                  <a:pt x="5991718" y="6066777"/>
                  <a:pt x="5997673" y="6074018"/>
                </a:cubicBezTo>
                <a:cubicBezTo>
                  <a:pt x="5998007" y="6081731"/>
                  <a:pt x="6007861" y="6126985"/>
                  <a:pt x="6014840" y="6130837"/>
                </a:cubicBezTo>
                <a:cubicBezTo>
                  <a:pt x="6022998" y="6137057"/>
                  <a:pt x="5999420" y="6156330"/>
                  <a:pt x="6010704" y="6152982"/>
                </a:cubicBezTo>
                <a:cubicBezTo>
                  <a:pt x="6008682" y="6186619"/>
                  <a:pt x="6039938" y="6191636"/>
                  <a:pt x="6038294" y="6221100"/>
                </a:cubicBezTo>
                <a:cubicBezTo>
                  <a:pt x="6039643" y="6222126"/>
                  <a:pt x="6046356" y="6257468"/>
                  <a:pt x="6052331" y="6287550"/>
                </a:cubicBezTo>
                <a:cubicBezTo>
                  <a:pt x="6058307" y="6317632"/>
                  <a:pt x="6082079" y="6391312"/>
                  <a:pt x="6074143" y="6401595"/>
                </a:cubicBezTo>
                <a:cubicBezTo>
                  <a:pt x="6074931" y="6423902"/>
                  <a:pt x="6059614" y="6432919"/>
                  <a:pt x="6060199" y="6487110"/>
                </a:cubicBezTo>
                <a:cubicBezTo>
                  <a:pt x="6075583" y="6574474"/>
                  <a:pt x="6076150" y="6553611"/>
                  <a:pt x="6081156" y="6588589"/>
                </a:cubicBezTo>
                <a:cubicBezTo>
                  <a:pt x="6102088" y="6637976"/>
                  <a:pt x="6067660" y="6687723"/>
                  <a:pt x="6114944" y="6769963"/>
                </a:cubicBezTo>
                <a:cubicBezTo>
                  <a:pt x="6130462" y="6819284"/>
                  <a:pt x="6119243" y="6817955"/>
                  <a:pt x="6128950" y="6835814"/>
                </a:cubicBezTo>
                <a:lnTo>
                  <a:pt x="6132536" y="6858000"/>
                </a:lnTo>
                <a:lnTo>
                  <a:pt x="4789511" y="6858000"/>
                </a:lnTo>
                <a:lnTo>
                  <a:pt x="1866294" y="6858000"/>
                </a:lnTo>
                <a:lnTo>
                  <a:pt x="1705866" y="6858000"/>
                </a:lnTo>
                <a:lnTo>
                  <a:pt x="1343025" y="6858000"/>
                </a:lnTo>
                <a:lnTo>
                  <a:pt x="523269" y="6858000"/>
                </a:lnTo>
                <a:lnTo>
                  <a:pt x="362841"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Title 1">
            <a:extLst>
              <a:ext uri="{FF2B5EF4-FFF2-40B4-BE49-F238E27FC236}">
                <a16:creationId xmlns:a16="http://schemas.microsoft.com/office/drawing/2014/main" id="{D4BD309C-7B82-A3B1-C830-A1A0AD56DA4D}"/>
              </a:ext>
            </a:extLst>
          </p:cNvPr>
          <p:cNvSpPr>
            <a:spLocks noGrp="1"/>
          </p:cNvSpPr>
          <p:nvPr>
            <p:ph type="title"/>
          </p:nvPr>
        </p:nvSpPr>
        <p:spPr>
          <a:xfrm>
            <a:off x="1137034" y="609600"/>
            <a:ext cx="4784796" cy="1330840"/>
          </a:xfrm>
        </p:spPr>
        <p:txBody>
          <a:bodyPr>
            <a:normAutofit/>
          </a:bodyPr>
          <a:lstStyle/>
          <a:p>
            <a:r>
              <a:rPr lang="en-CA" dirty="0"/>
              <a:t>Data Modelling</a:t>
            </a:r>
          </a:p>
        </p:txBody>
      </p:sp>
      <p:sp>
        <p:nvSpPr>
          <p:cNvPr id="11" name="Content Placeholder 2">
            <a:extLst>
              <a:ext uri="{FF2B5EF4-FFF2-40B4-BE49-F238E27FC236}">
                <a16:creationId xmlns:a16="http://schemas.microsoft.com/office/drawing/2014/main" id="{E7C42DC4-6989-4FF3-0A59-9AB1A315067E}"/>
              </a:ext>
            </a:extLst>
          </p:cNvPr>
          <p:cNvSpPr>
            <a:spLocks noGrp="1"/>
          </p:cNvSpPr>
          <p:nvPr>
            <p:ph idx="1"/>
          </p:nvPr>
        </p:nvSpPr>
        <p:spPr>
          <a:xfrm>
            <a:off x="664234" y="1664899"/>
            <a:ext cx="4615132" cy="3252662"/>
          </a:xfrm>
        </p:spPr>
        <p:txBody>
          <a:bodyPr>
            <a:normAutofit/>
          </a:bodyPr>
          <a:lstStyle/>
          <a:p>
            <a:pPr algn="just"/>
            <a:r>
              <a:rPr lang="en-US" sz="1900" dirty="0"/>
              <a:t>We choose Power BI to join two dataset from different years</a:t>
            </a:r>
          </a:p>
          <a:p>
            <a:pPr algn="just">
              <a:buFont typeface="Arial" panose="020B0604020202020204" pitchFamily="34" charset="0"/>
              <a:buChar char="•"/>
            </a:pPr>
            <a:r>
              <a:rPr lang="en-US" sz="1900" dirty="0"/>
              <a:t>It was tricky joining the 2 data sets as we are losing on some data because data is not consistent between the 2 datasets. Initially we try to create a union on the bases of year. But after removing some duplicate values from id field The most accurate parameter to join the 2 tables is id field.</a:t>
            </a:r>
          </a:p>
          <a:p>
            <a:pPr algn="just"/>
            <a:endParaRPr lang="en-US" sz="1900" dirty="0"/>
          </a:p>
          <a:p>
            <a:pPr marL="0" indent="0" algn="just">
              <a:buNone/>
            </a:pPr>
            <a:endParaRPr lang="en-US" sz="1900" dirty="0"/>
          </a:p>
          <a:p>
            <a:endParaRPr lang="en-CA" sz="1900" dirty="0"/>
          </a:p>
        </p:txBody>
      </p:sp>
      <p:pic>
        <p:nvPicPr>
          <p:cNvPr id="2" name="Picture 1">
            <a:extLst>
              <a:ext uri="{FF2B5EF4-FFF2-40B4-BE49-F238E27FC236}">
                <a16:creationId xmlns:a16="http://schemas.microsoft.com/office/drawing/2014/main" id="{A20C2164-959F-9FBB-A939-98599CBC8A9C}"/>
              </a:ext>
            </a:extLst>
          </p:cNvPr>
          <p:cNvPicPr>
            <a:picLocks noChangeAspect="1"/>
          </p:cNvPicPr>
          <p:nvPr/>
        </p:nvPicPr>
        <p:blipFill>
          <a:blip r:embed="rId2"/>
          <a:stretch>
            <a:fillRect/>
          </a:stretch>
        </p:blipFill>
        <p:spPr>
          <a:xfrm>
            <a:off x="5631854" y="1664899"/>
            <a:ext cx="6177525" cy="4103603"/>
          </a:xfrm>
          <a:prstGeom prst="rect">
            <a:avLst/>
          </a:prstGeom>
        </p:spPr>
      </p:pic>
    </p:spTree>
    <p:extLst>
      <p:ext uri="{BB962C8B-B14F-4D97-AF65-F5344CB8AC3E}">
        <p14:creationId xmlns:p14="http://schemas.microsoft.com/office/powerpoint/2010/main" val="241969642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2122</TotalTime>
  <Words>2777</Words>
  <Application>Microsoft Office PowerPoint</Application>
  <PresentationFormat>Widescreen</PresentationFormat>
  <Paragraphs>247</Paragraphs>
  <Slides>35</Slides>
  <Notes>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35</vt:i4>
      </vt:variant>
    </vt:vector>
  </HeadingPairs>
  <TitlesOfParts>
    <vt:vector size="44" baseType="lpstr">
      <vt:lpstr>Agency FB</vt:lpstr>
      <vt:lpstr>Arial</vt:lpstr>
      <vt:lpstr>Calibri</vt:lpstr>
      <vt:lpstr>Calibri Light</vt:lpstr>
      <vt:lpstr>Courier New</vt:lpstr>
      <vt:lpstr>Segoe UI</vt:lpstr>
      <vt:lpstr>Söhne</vt:lpstr>
      <vt:lpstr>Times New Roman</vt:lpstr>
      <vt:lpstr>Office Theme</vt:lpstr>
      <vt:lpstr>Geospatial study of Airbnb distribution on different states of USA</vt:lpstr>
      <vt:lpstr>PowerPoint Presentation</vt:lpstr>
      <vt:lpstr>What is Airbnb?</vt:lpstr>
      <vt:lpstr>Project Purpose</vt:lpstr>
      <vt:lpstr>PowerPoint Presentation</vt:lpstr>
      <vt:lpstr>Data Preparation</vt:lpstr>
      <vt:lpstr>Data Exploration</vt:lpstr>
      <vt:lpstr>Data Modelling</vt:lpstr>
      <vt:lpstr>Data Modelling</vt:lpstr>
      <vt:lpstr>Visualization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Name of the project</dc:title>
  <dc:creator>Siju Philip</dc:creator>
  <cp:lastModifiedBy>Priyanka Choubey</cp:lastModifiedBy>
  <cp:revision>86</cp:revision>
  <dcterms:created xsi:type="dcterms:W3CDTF">2023-10-31T05:50:05Z</dcterms:created>
  <dcterms:modified xsi:type="dcterms:W3CDTF">2023-12-04T23:32:52Z</dcterms:modified>
</cp:coreProperties>
</file>